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28" r:id="rId7"/>
    <p:sldId id="429" r:id="rId8"/>
    <p:sldId id="439" r:id="rId9"/>
    <p:sldId id="400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40" r:id="rId19"/>
    <p:sldId id="450" r:id="rId20"/>
    <p:sldId id="442" r:id="rId21"/>
    <p:sldId id="411" r:id="rId22"/>
    <p:sldId id="443" r:id="rId23"/>
    <p:sldId id="451" r:id="rId24"/>
    <p:sldId id="415" r:id="rId25"/>
    <p:sldId id="452" r:id="rId26"/>
    <p:sldId id="417" r:id="rId27"/>
    <p:sldId id="456" r:id="rId28"/>
    <p:sldId id="444" r:id="rId29"/>
    <p:sldId id="297" r:id="rId30"/>
    <p:sldId id="445" r:id="rId31"/>
    <p:sldId id="346" r:id="rId32"/>
    <p:sldId id="453" r:id="rId33"/>
    <p:sldId id="349" r:id="rId34"/>
    <p:sldId id="433" r:id="rId35"/>
    <p:sldId id="454" r:id="rId36"/>
    <p:sldId id="457" r:id="rId37"/>
    <p:sldId id="434" r:id="rId38"/>
    <p:sldId id="446" r:id="rId39"/>
    <p:sldId id="447" r:id="rId40"/>
    <p:sldId id="448" r:id="rId41"/>
    <p:sldId id="435" r:id="rId42"/>
    <p:sldId id="420" r:id="rId43"/>
    <p:sldId id="436" r:id="rId44"/>
    <p:sldId id="421" r:id="rId45"/>
    <p:sldId id="437" r:id="rId46"/>
    <p:sldId id="424" r:id="rId47"/>
    <p:sldId id="455" r:id="rId48"/>
    <p:sldId id="352" r:id="rId49"/>
  </p:sldIdLst>
  <p:sldSz cx="12192000" cy="6858000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10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.emf"/><Relationship Id="rId8" Type="http://schemas.openxmlformats.org/officeDocument/2006/relationships/image" Target="../media/image27.emf"/><Relationship Id="rId7" Type="http://schemas.openxmlformats.org/officeDocument/2006/relationships/image" Target="../media/image26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1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3.e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5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0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7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9.e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4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2.e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4.e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9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1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7.e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2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9.e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4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1.e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6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8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59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0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1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2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7.emf"/><Relationship Id="rId1" Type="http://schemas.openxmlformats.org/officeDocument/2006/relationships/oleObject" Target="../embeddings/oleObject63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4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5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8.xml"/><Relationship Id="rId14" Type="http://schemas.openxmlformats.org/officeDocument/2006/relationships/image" Target="../media/image12.e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9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1.png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6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2.emf"/><Relationship Id="rId1" Type="http://schemas.openxmlformats.org/officeDocument/2006/relationships/oleObject" Target="../embeddings/oleObject67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3.emf"/><Relationship Id="rId1" Type="http://schemas.openxmlformats.org/officeDocument/2006/relationships/oleObject" Target="../embeddings/oleObject68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4.emf"/><Relationship Id="rId1" Type="http://schemas.openxmlformats.org/officeDocument/2006/relationships/oleObject" Target="../embeddings/oleObject69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5.emf"/><Relationship Id="rId1" Type="http://schemas.openxmlformats.org/officeDocument/2006/relationships/oleObject" Target="../embeddings/oleObject70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6.emf"/><Relationship Id="rId1" Type="http://schemas.openxmlformats.org/officeDocument/2006/relationships/oleObject" Target="../embeddings/oleObject71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7.emf"/><Relationship Id="rId1" Type="http://schemas.openxmlformats.org/officeDocument/2006/relationships/oleObject" Target="../embeddings/oleObject72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8.emf"/><Relationship Id="rId1" Type="http://schemas.openxmlformats.org/officeDocument/2006/relationships/oleObject" Target="../embeddings/oleObject73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9.emf"/><Relationship Id="rId1" Type="http://schemas.openxmlformats.org/officeDocument/2006/relationships/oleObject" Target="../embeddings/oleObject74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0.emf"/><Relationship Id="rId1" Type="http://schemas.openxmlformats.org/officeDocument/2006/relationships/oleObject" Target="../embeddings/oleObject7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8.xml"/><Relationship Id="rId14" Type="http://schemas.openxmlformats.org/officeDocument/2006/relationships/image" Target="../media/image19.e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8.e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7.emf"/><Relationship Id="rId1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1.emf"/><Relationship Id="rId1" Type="http://schemas.openxmlformats.org/officeDocument/2006/relationships/oleObject" Target="../embeddings/oleObject76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2.emf"/><Relationship Id="rId1" Type="http://schemas.openxmlformats.org/officeDocument/2006/relationships/oleObject" Target="../embeddings/oleObject77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3.emf"/><Relationship Id="rId1" Type="http://schemas.openxmlformats.org/officeDocument/2006/relationships/oleObject" Target="../embeddings/oleObject78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4.emf"/><Relationship Id="rId1" Type="http://schemas.openxmlformats.org/officeDocument/2006/relationships/oleObject" Target="../embeddings/oleObject79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5.emf"/><Relationship Id="rId1" Type="http://schemas.openxmlformats.org/officeDocument/2006/relationships/oleObject" Target="../embeddings/oleObject80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6.emf"/><Relationship Id="rId1" Type="http://schemas.openxmlformats.org/officeDocument/2006/relationships/oleObject" Target="../embeddings/oleObject81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3.e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8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20.emf"/><Relationship Id="rId19" Type="http://schemas.openxmlformats.org/officeDocument/2006/relationships/slideLayout" Target="../slideLayouts/slideLayout8.xml"/><Relationship Id="rId18" Type="http://schemas.openxmlformats.org/officeDocument/2006/relationships/image" Target="../media/image28.emf"/><Relationship Id="rId17" Type="http://schemas.openxmlformats.org/officeDocument/2006/relationships/oleObject" Target="../embeddings/oleObject25.bin"/><Relationship Id="rId16" Type="http://schemas.openxmlformats.org/officeDocument/2006/relationships/image" Target="../media/image27.emf"/><Relationship Id="rId15" Type="http://schemas.openxmlformats.org/officeDocument/2006/relationships/oleObject" Target="../embeddings/oleObject24.bin"/><Relationship Id="rId14" Type="http://schemas.openxmlformats.org/officeDocument/2006/relationships/image" Target="../media/image26.e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5.e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4.emf"/><Relationship Id="rId1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NULL" TargetMode="External"/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7  </a:t>
            </a:r>
            <a:r>
              <a:rPr lang="zh-CN" altLang="en-US" sz="3200"/>
              <a:t>对数与对数函数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第二章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7000"/>
          <a:ext cx="10713085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7000"/>
                        <a:ext cx="10713085" cy="96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74748" y="139668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74748" y="139668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32218"/>
          <a:ext cx="10713085" cy="129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38175" progId="Word.Document.8">
                  <p:embed/>
                </p:oleObj>
              </mc:Choice>
              <mc:Fallback>
                <p:oleObj name="" r:id="rId1" imgW="5286375" imgH="638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32218"/>
                        <a:ext cx="10713085" cy="1297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7603" y="133445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7603" y="133445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17625"/>
          <a:ext cx="10713085" cy="180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17625"/>
                        <a:ext cx="10713085" cy="1802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250566"/>
          <a:ext cx="10713085" cy="87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428625" progId="Word.Document.8">
                  <p:embed/>
                </p:oleObj>
              </mc:Choice>
              <mc:Fallback>
                <p:oleObj name="" r:id="rId3" imgW="5286375" imgH="428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250566"/>
                        <a:ext cx="10713085" cy="872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1305"/>
          <a:ext cx="10713085" cy="164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1305"/>
                        <a:ext cx="10713085" cy="164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531553"/>
          <a:ext cx="10713720" cy="1048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514350" progId="Word.Document.8">
                  <p:embed/>
                </p:oleObj>
              </mc:Choice>
              <mc:Fallback>
                <p:oleObj name="" r:id="rId3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3531553"/>
                        <a:ext cx="10713720" cy="1048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47875"/>
          <a:ext cx="10713085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4325" progId="Word.Document.8">
                  <p:embed/>
                </p:oleObj>
              </mc:Choice>
              <mc:Fallback>
                <p:oleObj name="" r:id="rId1" imgW="5286375" imgH="314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47875"/>
                        <a:ext cx="10713085" cy="64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55303"/>
          <a:ext cx="10713085" cy="1243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055303"/>
                        <a:ext cx="10713085" cy="1243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0783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0783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80946"/>
          <a:ext cx="10713085" cy="1353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666750" progId="Word.Document.8">
                  <p:embed/>
                </p:oleObj>
              </mc:Choice>
              <mc:Fallback>
                <p:oleObj name="" r:id="rId3" imgW="5286375" imgH="666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80946"/>
                        <a:ext cx="10713085" cy="1353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963036"/>
          <a:ext cx="1071308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348" y="3963036"/>
                        <a:ext cx="10713085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04023"/>
          <a:ext cx="10713085" cy="83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04023"/>
                        <a:ext cx="10713085" cy="832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941003"/>
          <a:ext cx="1071308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941003"/>
                        <a:ext cx="10713085" cy="205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89075"/>
          <a:ext cx="1071308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89075"/>
                        <a:ext cx="1071308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35556"/>
          <a:ext cx="10713085" cy="2694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323975" progId="Word.Document.8">
                  <p:embed/>
                </p:oleObj>
              </mc:Choice>
              <mc:Fallback>
                <p:oleObj name="" r:id="rId3" imgW="5286375" imgH="1323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35556"/>
                        <a:ext cx="10713085" cy="2694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86318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286318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88415"/>
          <a:ext cx="10713085" cy="224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88415"/>
                        <a:ext cx="10713085" cy="2244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716656"/>
          <a:ext cx="10713085" cy="164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716656"/>
                        <a:ext cx="10713085" cy="164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7510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7510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13636"/>
          <a:ext cx="1071308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057275" progId="Word.Document.8">
                  <p:embed/>
                </p:oleObj>
              </mc:Choice>
              <mc:Fallback>
                <p:oleObj name="" r:id="rId3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13636"/>
                        <a:ext cx="10713085" cy="214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20863"/>
          <a:ext cx="10713085" cy="83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20863"/>
                        <a:ext cx="10713085" cy="832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878773"/>
          <a:ext cx="10713085" cy="224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878773"/>
                        <a:ext cx="10713085" cy="2245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46810"/>
          <a:ext cx="10713085" cy="123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46810"/>
                        <a:ext cx="10713085" cy="123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510156"/>
          <a:ext cx="10713085" cy="366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800225" progId="Word.Document.8">
                  <p:embed/>
                </p:oleObj>
              </mc:Choice>
              <mc:Fallback>
                <p:oleObj name="" r:id="rId3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510156"/>
                        <a:ext cx="10713085" cy="3660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44980"/>
          <a:ext cx="10713085" cy="3366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57350" progId="Word.Document.8">
                  <p:embed/>
                </p:oleObj>
              </mc:Choice>
              <mc:Fallback>
                <p:oleObj name="" r:id="rId1" imgW="5286375" imgH="1657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44980"/>
                        <a:ext cx="10713085" cy="3366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59890"/>
          <a:ext cx="10713085" cy="243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59890"/>
                        <a:ext cx="10713085" cy="243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25028"/>
          <a:ext cx="10713085" cy="164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25028"/>
                        <a:ext cx="10713085" cy="164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3365"/>
          <a:ext cx="10713085" cy="646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53365"/>
                        <a:ext cx="10713085" cy="646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9540"/>
          <a:ext cx="10713085" cy="104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9540"/>
                        <a:ext cx="10713085" cy="1045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28140"/>
          <a:ext cx="10712450" cy="324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28140"/>
                        <a:ext cx="10712450" cy="3246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298893"/>
          <a:ext cx="10712450" cy="4059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298893"/>
                        <a:ext cx="10712450" cy="4059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017395"/>
          <a:ext cx="107124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017395"/>
                        <a:ext cx="1071245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8558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8558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10766"/>
          <a:ext cx="10713085" cy="2670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314450" progId="Word.Document.8">
                  <p:embed/>
                </p:oleObj>
              </mc:Choice>
              <mc:Fallback>
                <p:oleObj name="" r:id="rId3" imgW="5286375" imgH="1314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310766"/>
                        <a:ext cx="10713085" cy="2670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60765" y="276510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60765" y="276510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85805" y="281209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85805" y="281209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2435" y="333470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72435" y="333470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12435" y="381285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12435" y="381285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8460" y="440023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58460" y="440023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688023"/>
          <a:ext cx="10712450" cy="566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688023"/>
                        <a:ext cx="10712450" cy="566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265" y="2141220"/>
            <a:ext cx="2115820" cy="20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84935"/>
          <a:ext cx="10712450" cy="344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84935"/>
                        <a:ext cx="10712450" cy="344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036445"/>
          <a:ext cx="107124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036445"/>
                        <a:ext cx="10712450" cy="123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001520"/>
          <a:ext cx="107124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001520"/>
                        <a:ext cx="1071245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857885"/>
          <a:ext cx="10712450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857885"/>
                        <a:ext cx="10712450" cy="485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884045"/>
          <a:ext cx="10712450" cy="228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23950" progId="Word.Document.8">
                  <p:embed/>
                </p:oleObj>
              </mc:Choice>
              <mc:Fallback>
                <p:oleObj name="" r:id="rId1" imgW="5286375" imgH="1123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884045"/>
                        <a:ext cx="10712450" cy="2283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25575"/>
          <a:ext cx="10712450" cy="389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14525" progId="Word.Document.8">
                  <p:embed/>
                </p:oleObj>
              </mc:Choice>
              <mc:Fallback>
                <p:oleObj name="" r:id="rId1" imgW="5286375" imgH="1914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25575"/>
                        <a:ext cx="10712450" cy="3890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831975"/>
          <a:ext cx="10712450" cy="307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831975"/>
                        <a:ext cx="10712450" cy="3077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98320"/>
          <a:ext cx="10712450" cy="243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98320"/>
                        <a:ext cx="10712450" cy="243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000568"/>
          <a:ext cx="1071245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000568"/>
                        <a:ext cx="1071245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149985"/>
          <a:ext cx="10713085" cy="4955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38400" progId="Word.Document.8">
                  <p:embed/>
                </p:oleObj>
              </mc:Choice>
              <mc:Fallback>
                <p:oleObj name="" r:id="rId1" imgW="5286375" imgH="2438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149985"/>
                        <a:ext cx="10713085" cy="4955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1585" y="1721485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1585" y="1721485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07330" y="173069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07330" y="173069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37705" y="173894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7705" y="173894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07615" y="323437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7615" y="323437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39950" y="392017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39950" y="392017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06358" y="4624071"/>
          <a:ext cx="1071054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06358" y="4624071"/>
                        <a:ext cx="1071054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50048"/>
          <a:ext cx="10712450" cy="214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50048"/>
                        <a:ext cx="10712450" cy="2148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45260"/>
          <a:ext cx="10712450" cy="243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45260"/>
                        <a:ext cx="10712450" cy="243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82395"/>
          <a:ext cx="10712450" cy="300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76375" progId="Word.Document.8">
                  <p:embed/>
                </p:oleObj>
              </mc:Choice>
              <mc:Fallback>
                <p:oleObj name="" r:id="rId1" imgW="5286375" imgH="1476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82395"/>
                        <a:ext cx="10712450" cy="3002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39228"/>
          <a:ext cx="10712450" cy="3855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39228"/>
                        <a:ext cx="10712450" cy="3855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803083"/>
          <a:ext cx="10712450" cy="2576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66825" progId="Word.Document.8">
                  <p:embed/>
                </p:oleObj>
              </mc:Choice>
              <mc:Fallback>
                <p:oleObj name="" r:id="rId1" imgW="5286375" imgH="1266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803083"/>
                        <a:ext cx="10712450" cy="2576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63993"/>
          <a:ext cx="10712450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63993"/>
                        <a:ext cx="10712450" cy="325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83540"/>
          <a:ext cx="10713085" cy="6503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00400" progId="Word.Document.8">
                  <p:embed/>
                </p:oleObj>
              </mc:Choice>
              <mc:Fallback>
                <p:oleObj name="" r:id="rId1" imgW="5286375" imgH="3200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83540"/>
                        <a:ext cx="10713085" cy="6503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55155" y="318674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55155" y="318674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39075" y="426053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39075" y="426053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48530" y="481234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48530" y="481234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26355" y="533431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26355" y="533431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70265" y="479456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70265" y="479456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57615" y="533749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57615" y="533749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95800" y="590581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5" imgW="5286375" imgH="209550" progId="Word.Document.8">
                  <p:embed/>
                </p:oleObj>
              </mc:Choice>
              <mc:Fallback>
                <p:oleObj name="" r:id="rId1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95800" y="590581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99438" y="5907406"/>
          <a:ext cx="1071054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7" imgW="5286375" imgH="209550" progId="Word.Document.8">
                  <p:embed/>
                </p:oleObj>
              </mc:Choice>
              <mc:Fallback>
                <p:oleObj name="" r:id="rId1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99438" y="5907406"/>
                        <a:ext cx="1071054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59293"/>
          <a:ext cx="10713085" cy="160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59293"/>
                        <a:ext cx="10713085" cy="160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37740" y="293528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7740" y="293528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092518"/>
          <a:ext cx="10713720" cy="420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66925" progId="Word.Document.8">
                  <p:embed/>
                </p:oleObj>
              </mc:Choice>
              <mc:Fallback>
                <p:oleObj name="" r:id="rId1" imgW="5286375" imgH="2066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092518"/>
                        <a:ext cx="10713720" cy="420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9" descr="X71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4065905" y="2995930"/>
            <a:ext cx="2612390" cy="16878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42846"/>
          <a:ext cx="10713085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42846"/>
                        <a:ext cx="10713085" cy="96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18868" y="244252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18868" y="244252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67790"/>
          <a:ext cx="10713085" cy="102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04825" progId="Word.Document.8">
                  <p:embed/>
                </p:oleObj>
              </mc:Choice>
              <mc:Fallback>
                <p:oleObj name="" r:id="rId1" imgW="5286375" imgH="504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67790"/>
                        <a:ext cx="10713085" cy="1026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8238" y="139668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8238" y="139668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演示</Application>
  <PresentationFormat>宽屏</PresentationFormat>
  <Paragraphs>6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81</vt:i4>
      </vt:variant>
      <vt:variant>
        <vt:lpstr>幻灯片标题</vt:lpstr>
      </vt:variant>
      <vt:variant>
        <vt:i4>46</vt:i4>
      </vt:variant>
    </vt:vector>
  </HeadingPairs>
  <TitlesOfParts>
    <vt:vector size="137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52</cp:revision>
  <dcterms:created xsi:type="dcterms:W3CDTF">2023-08-09T12:44:00Z</dcterms:created>
  <dcterms:modified xsi:type="dcterms:W3CDTF">2025-04-07T02:40:59Z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