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31" r:id="rId9"/>
    <p:sldId id="400" r:id="rId10"/>
    <p:sldId id="401" r:id="rId11"/>
    <p:sldId id="425" r:id="rId12"/>
    <p:sldId id="404" r:id="rId13"/>
    <p:sldId id="435" r:id="rId14"/>
    <p:sldId id="405" r:id="rId15"/>
    <p:sldId id="426" r:id="rId16"/>
    <p:sldId id="444" r:id="rId17"/>
    <p:sldId id="406" r:id="rId18"/>
    <p:sldId id="410" r:id="rId19"/>
    <p:sldId id="411" r:id="rId20"/>
    <p:sldId id="412" r:id="rId21"/>
    <p:sldId id="417" r:id="rId22"/>
    <p:sldId id="418" r:id="rId23"/>
    <p:sldId id="419" r:id="rId24"/>
    <p:sldId id="420" r:id="rId25"/>
    <p:sldId id="352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0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 </a:t>
            </a:r>
            <a:r>
              <a:rPr lang="zh-CN" altLang="en-US" sz="3200"/>
              <a:t>对数与对数函数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73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73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72411"/>
          <a:ext cx="11163935" cy="210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72411"/>
                        <a:ext cx="11163935" cy="210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2908"/>
          <a:ext cx="11163935" cy="354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2908"/>
                        <a:ext cx="11163935" cy="354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74090"/>
          <a:ext cx="11163935" cy="494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74090"/>
                        <a:ext cx="11163935" cy="494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1663"/>
          <a:ext cx="11163935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71775" progId="Word.Document.8">
                  <p:embed/>
                </p:oleObj>
              </mc:Choice>
              <mc:Fallback>
                <p:oleObj name="" r:id="rId1" imgW="5286375" imgH="2771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1663"/>
                        <a:ext cx="11163935" cy="589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9215"/>
          <a:ext cx="11163935" cy="42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9215"/>
                        <a:ext cx="11163935" cy="42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7928"/>
          <a:ext cx="11163935" cy="295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7928"/>
                        <a:ext cx="11163935" cy="295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82440"/>
          <a:ext cx="11163935" cy="156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282440"/>
                        <a:ext cx="11163935" cy="156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17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17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89973"/>
          <a:ext cx="1116393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89973"/>
                        <a:ext cx="1116393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66660"/>
          <a:ext cx="1116393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466660"/>
                        <a:ext cx="1116393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06651"/>
          <a:ext cx="11163935" cy="350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06651"/>
                        <a:ext cx="11163935" cy="350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0288"/>
          <a:ext cx="11163935" cy="129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030288"/>
                        <a:ext cx="11163935" cy="129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5165"/>
          <a:ext cx="11163935" cy="172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5165"/>
                        <a:ext cx="11163935" cy="172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09825"/>
          <a:ext cx="11163935" cy="426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09825"/>
                        <a:ext cx="11163935" cy="426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83131"/>
          <a:ext cx="11163935" cy="208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81075" progId="Word.Document.8">
                  <p:embed/>
                </p:oleObj>
              </mc:Choice>
              <mc:Fallback>
                <p:oleObj name="" r:id="rId3" imgW="5286375" imgH="981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83131"/>
                        <a:ext cx="11163935" cy="208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4847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4847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91741"/>
          <a:ext cx="11163935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91741"/>
                        <a:ext cx="11163935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58603"/>
          <a:ext cx="1116393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058603"/>
                        <a:ext cx="1116393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74408"/>
          <a:ext cx="11163935" cy="523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66975" progId="Word.Document.8">
                  <p:embed/>
                </p:oleObj>
              </mc:Choice>
              <mc:Fallback>
                <p:oleObj name="" r:id="rId1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74408"/>
                        <a:ext cx="11163935" cy="523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8903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8903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5700"/>
          <a:ext cx="1116393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5700"/>
                        <a:ext cx="11163935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9045"/>
          <a:ext cx="11163935" cy="188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9045"/>
                        <a:ext cx="11163935" cy="188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31186"/>
          <a:ext cx="1116393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31186"/>
                        <a:ext cx="11163935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4578"/>
          <a:ext cx="1116393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85800" progId="Word.Document.8">
                  <p:embed/>
                </p:oleObj>
              </mc:Choice>
              <mc:Fallback>
                <p:oleObj name="" r:id="rId1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4578"/>
                        <a:ext cx="1116393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10816"/>
          <a:ext cx="11163935" cy="388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28800" progId="Word.Document.8">
                  <p:embed/>
                </p:oleObj>
              </mc:Choice>
              <mc:Fallback>
                <p:oleObj name="" r:id="rId3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10816"/>
                        <a:ext cx="11163935" cy="388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8480"/>
          <a:ext cx="11163935" cy="299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8480"/>
                        <a:ext cx="11163935" cy="299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3730"/>
          <a:ext cx="11163935" cy="299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3730"/>
                        <a:ext cx="11163935" cy="299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4955"/>
          <a:ext cx="11163935" cy="1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4955"/>
                        <a:ext cx="11163935" cy="167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24568"/>
          <a:ext cx="11163935" cy="18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24568"/>
                        <a:ext cx="11163935" cy="18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4973"/>
          <a:ext cx="11163935" cy="277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4973"/>
                        <a:ext cx="11163935" cy="277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38480"/>
          <a:ext cx="11163935" cy="59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38480"/>
                        <a:ext cx="11163935" cy="592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23</vt:i4>
      </vt:variant>
    </vt:vector>
  </HeadingPairs>
  <TitlesOfParts>
    <vt:vector size="6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2025-04-11T23:39:55Z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