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28" r:id="rId7"/>
    <p:sldId id="457" r:id="rId8"/>
    <p:sldId id="400" r:id="rId9"/>
    <p:sldId id="402" r:id="rId10"/>
    <p:sldId id="403" r:id="rId11"/>
    <p:sldId id="404" r:id="rId12"/>
    <p:sldId id="405" r:id="rId13"/>
    <p:sldId id="406" r:id="rId14"/>
    <p:sldId id="458" r:id="rId15"/>
    <p:sldId id="407" r:id="rId16"/>
    <p:sldId id="459" r:id="rId17"/>
    <p:sldId id="408" r:id="rId18"/>
    <p:sldId id="409" r:id="rId19"/>
    <p:sldId id="410" r:id="rId20"/>
    <p:sldId id="460" r:id="rId21"/>
    <p:sldId id="461" r:id="rId22"/>
    <p:sldId id="442" r:id="rId23"/>
    <p:sldId id="411" r:id="rId24"/>
    <p:sldId id="462" r:id="rId25"/>
    <p:sldId id="415" r:id="rId26"/>
    <p:sldId id="452" r:id="rId27"/>
    <p:sldId id="417" r:id="rId28"/>
    <p:sldId id="463" r:id="rId29"/>
    <p:sldId id="444" r:id="rId30"/>
    <p:sldId id="297" r:id="rId31"/>
    <p:sldId id="445" r:id="rId32"/>
    <p:sldId id="346" r:id="rId33"/>
    <p:sldId id="453" r:id="rId34"/>
    <p:sldId id="349" r:id="rId35"/>
    <p:sldId id="433" r:id="rId36"/>
    <p:sldId id="454" r:id="rId37"/>
    <p:sldId id="464" r:id="rId38"/>
    <p:sldId id="434" r:id="rId39"/>
    <p:sldId id="446" r:id="rId40"/>
    <p:sldId id="447" r:id="rId41"/>
    <p:sldId id="465" r:id="rId42"/>
    <p:sldId id="448" r:id="rId43"/>
    <p:sldId id="420" r:id="rId44"/>
    <p:sldId id="436" r:id="rId45"/>
    <p:sldId id="421" r:id="rId46"/>
    <p:sldId id="437" r:id="rId47"/>
    <p:sldId id="352" r:id="rId48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10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6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48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4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e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9.e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png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8.xml"/><Relationship Id="rId13" Type="http://schemas.openxmlformats.org/officeDocument/2006/relationships/image" Target="../media/image12.emf"/><Relationship Id="rId12" Type="http://schemas.openxmlformats.org/officeDocument/2006/relationships/oleObject" Target="../embeddings/oleObject8.bin"/><Relationship Id="rId11" Type="http://schemas.openxmlformats.org/officeDocument/2006/relationships/image" Target="../media/image11.emf"/><Relationship Id="rId10" Type="http://schemas.openxmlformats.org/officeDocument/2006/relationships/oleObject" Target="../embeddings/oleObject7.bin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0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1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2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61.png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3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4.bin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4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4.png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5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56.bin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6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7.png"/><Relationship Id="rId2" Type="http://schemas.openxmlformats.org/officeDocument/2006/relationships/image" Target="../media/image66.emf"/><Relationship Id="rId1" Type="http://schemas.openxmlformats.org/officeDocument/2006/relationships/oleObject" Target="../embeddings/oleObject57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58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70.png"/><Relationship Id="rId2" Type="http://schemas.openxmlformats.org/officeDocument/2006/relationships/image" Target="../media/image69.emf"/><Relationship Id="rId1" Type="http://schemas.openxmlformats.org/officeDocument/2006/relationships/oleObject" Target="../embeddings/oleObject5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3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72.png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0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74.png"/><Relationship Id="rId2" Type="http://schemas.openxmlformats.org/officeDocument/2006/relationships/image" Target="../media/image73.emf"/><Relationship Id="rId1" Type="http://schemas.openxmlformats.org/officeDocument/2006/relationships/oleObject" Target="../embeddings/oleObject61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5.emf"/><Relationship Id="rId1" Type="http://schemas.openxmlformats.org/officeDocument/2006/relationships/oleObject" Target="../embeddings/oleObject62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6.emf"/><Relationship Id="rId1" Type="http://schemas.openxmlformats.org/officeDocument/2006/relationships/oleObject" Target="../embeddings/oleObject63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7.emf"/><Relationship Id="rId1" Type="http://schemas.openxmlformats.org/officeDocument/2006/relationships/oleObject" Target="../embeddings/oleObject64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21.e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22.e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8  </a:t>
            </a:r>
            <a:r>
              <a:rPr lang="zh-CN" altLang="en-US" sz="3200"/>
              <a:t>函数的图象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第二章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7788"/>
          <a:ext cx="10713085" cy="106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23875" progId="Word.Document.8">
                  <p:embed/>
                </p:oleObj>
              </mc:Choice>
              <mc:Fallback>
                <p:oleObj name="" r:id="rId1" imgW="5286375" imgH="523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7788"/>
                        <a:ext cx="10713085" cy="1066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73986"/>
          <a:ext cx="10713085" cy="1297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38175" progId="Word.Document.8">
                  <p:embed/>
                </p:oleObj>
              </mc:Choice>
              <mc:Fallback>
                <p:oleObj name="" r:id="rId3" imgW="5286375" imgH="638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73986"/>
                        <a:ext cx="10713085" cy="1297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37043"/>
          <a:ext cx="10713085" cy="224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37043"/>
                        <a:ext cx="10713085" cy="2248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53553"/>
          <a:ext cx="10713085" cy="265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53553"/>
                        <a:ext cx="10713085" cy="265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27518"/>
          <a:ext cx="10713085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27518"/>
                        <a:ext cx="10713085" cy="244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43038"/>
          <a:ext cx="10713085" cy="366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43038"/>
                        <a:ext cx="10713085" cy="366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46885"/>
          <a:ext cx="107130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46885"/>
                        <a:ext cx="1071308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43568"/>
          <a:ext cx="10713085" cy="165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43568"/>
                        <a:ext cx="10713085" cy="165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0011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0011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10983"/>
          <a:ext cx="10713085" cy="398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962150" progId="Word.Document.8">
                  <p:embed/>
                </p:oleObj>
              </mc:Choice>
              <mc:Fallback>
                <p:oleObj name="" r:id="rId3" imgW="5286375" imgH="1962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510983"/>
                        <a:ext cx="10713085" cy="3983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59865"/>
          <a:ext cx="10713085" cy="183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59865"/>
                        <a:ext cx="10713085" cy="183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3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95" y="2955925"/>
            <a:ext cx="2244090" cy="2244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7345"/>
          <a:ext cx="10713085" cy="406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47345"/>
                        <a:ext cx="10713085" cy="406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60" y="4278630"/>
            <a:ext cx="2260600" cy="1725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2430"/>
          <a:ext cx="10713085" cy="143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04850" progId="Word.Document.8">
                  <p:embed/>
                </p:oleObj>
              </mc:Choice>
              <mc:Fallback>
                <p:oleObj name="" r:id="rId1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2430"/>
                        <a:ext cx="10713085" cy="1432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635" y="3166110"/>
            <a:ext cx="3065780" cy="2226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302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302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83828"/>
          <a:ext cx="10713085" cy="160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790575" progId="Word.Document.8">
                  <p:embed/>
                </p:oleObj>
              </mc:Choice>
              <mc:Fallback>
                <p:oleObj name="" r:id="rId3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83828"/>
                        <a:ext cx="10713085" cy="1605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8631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28631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83715"/>
          <a:ext cx="10713085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83715"/>
                        <a:ext cx="10713085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71955"/>
          <a:ext cx="10713085" cy="375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47850" progId="Word.Document.8">
                  <p:embed/>
                </p:oleObj>
              </mc:Choice>
              <mc:Fallback>
                <p:oleObj name="" r:id="rId1" imgW="5286375" imgH="1847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71955"/>
                        <a:ext cx="10713085" cy="375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32498"/>
          <a:ext cx="10713085" cy="499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57450" progId="Word.Document.8">
                  <p:embed/>
                </p:oleObj>
              </mc:Choice>
              <mc:Fallback>
                <p:oleObj name="" r:id="rId1" imgW="5286375" imgH="2457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32498"/>
                        <a:ext cx="10713085" cy="4991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4965"/>
          <a:ext cx="10713085" cy="284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4965"/>
                        <a:ext cx="10713085" cy="284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94983"/>
          <a:ext cx="10713085" cy="555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33675" progId="Word.Document.8">
                  <p:embed/>
                </p:oleObj>
              </mc:Choice>
              <mc:Fallback>
                <p:oleObj name="" r:id="rId1" imgW="5286375" imgH="2733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94983"/>
                        <a:ext cx="10713085" cy="555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36713"/>
          <a:ext cx="10713085" cy="327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36713"/>
                        <a:ext cx="10713085" cy="3270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9540"/>
          <a:ext cx="10713085" cy="104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9540"/>
                        <a:ext cx="10713085" cy="104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7793"/>
          <a:ext cx="10712450" cy="726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581400" progId="Word.Document.8">
                  <p:embed/>
                </p:oleObj>
              </mc:Choice>
              <mc:Fallback>
                <p:oleObj name="" r:id="rId1" imgW="5286375" imgH="3581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7793"/>
                        <a:ext cx="10712450" cy="7265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12900"/>
          <a:ext cx="10712450" cy="243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12900"/>
                        <a:ext cx="10712450" cy="243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4799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4799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67106"/>
          <a:ext cx="10713085" cy="253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967106"/>
                        <a:ext cx="10713085" cy="2536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770" y="3128645"/>
            <a:ext cx="6684010" cy="34270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68950" y="3216275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6" imgW="5286375" imgH="209550" progId="Word.Document.8">
                  <p:embed/>
                </p:oleObj>
              </mc:Choice>
              <mc:Fallback>
                <p:oleObj name="" r:id="rId6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68950" y="3216275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4815" y="4577715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5286375" imgH="209550" progId="Word.Document.8">
                  <p:embed/>
                </p:oleObj>
              </mc:Choice>
              <mc:Fallback>
                <p:oleObj name="" r:id="rId8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4815" y="4577715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28330" y="4593590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0" imgW="5286375" imgH="209550" progId="Word.Document.8">
                  <p:embed/>
                </p:oleObj>
              </mc:Choice>
              <mc:Fallback>
                <p:oleObj name="" r:id="rId10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28330" y="4593590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86095" y="6028055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2" imgW="5286375" imgH="209550" progId="Word.Document.8">
                  <p:embed/>
                </p:oleObj>
              </mc:Choice>
              <mc:Fallback>
                <p:oleObj name="" r:id="rId12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86095" y="6028055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94640"/>
          <a:ext cx="10712450" cy="630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05150" progId="Word.Document.8">
                  <p:embed/>
                </p:oleObj>
              </mc:Choice>
              <mc:Fallback>
                <p:oleObj name="" r:id="rId1" imgW="5286375" imgH="3105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94640"/>
                        <a:ext cx="10712450" cy="630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60183"/>
          <a:ext cx="1071245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62125" progId="Word.Document.8">
                  <p:embed/>
                </p:oleObj>
              </mc:Choice>
              <mc:Fallback>
                <p:oleObj name="" r:id="rId1" imgW="5286375" imgH="1762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60183"/>
                        <a:ext cx="10712450" cy="357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71613"/>
          <a:ext cx="10712450" cy="326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71613"/>
                        <a:ext cx="10712450" cy="3269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10005"/>
          <a:ext cx="10712450" cy="423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85975" progId="Word.Document.8">
                  <p:embed/>
                </p:oleObj>
              </mc:Choice>
              <mc:Fallback>
                <p:oleObj name="" r:id="rId1" imgW="5286375" imgH="2085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10005"/>
                        <a:ext cx="10712450" cy="423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129" descr="2401V48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3989705" y="1200150"/>
            <a:ext cx="2367280" cy="2228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11008"/>
          <a:ext cx="10712450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85850" progId="Word.Document.8">
                  <p:embed/>
                </p:oleObj>
              </mc:Choice>
              <mc:Fallback>
                <p:oleObj name="" r:id="rId1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11008"/>
                        <a:ext cx="10712450" cy="220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608648"/>
          <a:ext cx="10712450" cy="603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71800" progId="Word.Document.8">
                  <p:embed/>
                </p:oleObj>
              </mc:Choice>
              <mc:Fallback>
                <p:oleObj name="" r:id="rId1" imgW="5286375" imgH="2971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608648"/>
                        <a:ext cx="10712450" cy="603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2582545"/>
            <a:ext cx="2114550" cy="1693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71270"/>
          <a:ext cx="1071245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71270"/>
                        <a:ext cx="1071245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788035"/>
          <a:ext cx="10712450" cy="559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52725" progId="Word.Document.8">
                  <p:embed/>
                </p:oleObj>
              </mc:Choice>
              <mc:Fallback>
                <p:oleObj name="" r:id="rId1" imgW="5286375" imgH="2752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788035"/>
                        <a:ext cx="10712450" cy="559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2695575"/>
            <a:ext cx="2457450" cy="177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918970"/>
          <a:ext cx="10712450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918970"/>
                        <a:ext cx="10712450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54798"/>
          <a:ext cx="10712450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76425" progId="Word.Document.8">
                  <p:embed/>
                </p:oleObj>
              </mc:Choice>
              <mc:Fallback>
                <p:oleObj name="" r:id="rId1" imgW="5286375" imgH="1876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54798"/>
                        <a:ext cx="10712450" cy="381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图片 130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6517640" y="2166620"/>
            <a:ext cx="2421255" cy="2284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721485"/>
          <a:ext cx="10713085" cy="304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95425" progId="Word.Document.8">
                  <p:embed/>
                </p:oleObj>
              </mc:Choice>
              <mc:Fallback>
                <p:oleObj name="" r:id="rId1" imgW="5286375" imgH="1495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721485"/>
                        <a:ext cx="10713085" cy="304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76875" y="2303780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6875" y="2303780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3215" y="2927350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03215" y="2927350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3215" y="3517265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03215" y="3517265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31685" y="3938270"/>
          <a:ext cx="1070991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31685" y="3938270"/>
                        <a:ext cx="1070991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86815"/>
          <a:ext cx="10712450" cy="488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00300" progId="Word.Document.8">
                  <p:embed/>
                </p:oleObj>
              </mc:Choice>
              <mc:Fallback>
                <p:oleObj name="" r:id="rId1" imgW="5286375" imgH="2400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86815"/>
                        <a:ext cx="10712450" cy="4880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131" descr="X111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213860" y="2083435"/>
            <a:ext cx="2474595" cy="1622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11898"/>
          <a:ext cx="10712450" cy="427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05025" progId="Word.Document.8">
                  <p:embed/>
                </p:oleObj>
              </mc:Choice>
              <mc:Fallback>
                <p:oleObj name="" r:id="rId1" imgW="5286375" imgH="2105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11898"/>
                        <a:ext cx="10712450" cy="427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图片 135" descr="X123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3961130" y="2169160"/>
            <a:ext cx="2285365" cy="2063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16063"/>
          <a:ext cx="10712450" cy="282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90650" progId="Word.Document.8">
                  <p:embed/>
                </p:oleObj>
              </mc:Choice>
              <mc:Fallback>
                <p:oleObj name="" r:id="rId1" imgW="5286375" imgH="1390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16063"/>
                        <a:ext cx="10712450" cy="282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137728"/>
          <a:ext cx="10712450" cy="149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137728"/>
                        <a:ext cx="10712450" cy="1491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48435" y="21177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92923"/>
          <a:ext cx="10712450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92923"/>
                        <a:ext cx="10712450" cy="244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113790"/>
          <a:ext cx="10713085" cy="441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71700" progId="Word.Document.8">
                  <p:embed/>
                </p:oleObj>
              </mc:Choice>
              <mc:Fallback>
                <p:oleObj name="" r:id="rId1" imgW="5286375" imgH="2171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113790"/>
                        <a:ext cx="10713085" cy="441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28225" y="1925955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8225" y="1925955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34905" y="2567305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34905" y="2567305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75120" y="3719830"/>
          <a:ext cx="1070991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75120" y="3719830"/>
                        <a:ext cx="1070991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77100" y="4587240"/>
          <a:ext cx="1070991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77100" y="4587240"/>
                        <a:ext cx="1070991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89075"/>
          <a:ext cx="10713720" cy="340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76400" progId="Word.Document.8">
                  <p:embed/>
                </p:oleObj>
              </mc:Choice>
              <mc:Fallback>
                <p:oleObj name="" r:id="rId1" imgW="5286375" imgH="1676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89075"/>
                        <a:ext cx="10713720" cy="340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87588"/>
          <a:ext cx="10713085" cy="127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628650" progId="Word.Document.8">
                  <p:embed/>
                </p:oleObj>
              </mc:Choice>
              <mc:Fallback>
                <p:oleObj name="" r:id="rId3" imgW="5286375" imgH="628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287588"/>
                        <a:ext cx="10713085" cy="1278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0573" y="3376296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0573" y="3376296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310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310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05113"/>
          <a:ext cx="10713085" cy="164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805113"/>
                        <a:ext cx="10713085" cy="164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09650"/>
          <a:ext cx="10713085" cy="174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57250" progId="Word.Document.8">
                  <p:embed/>
                </p:oleObj>
              </mc:Choice>
              <mc:Fallback>
                <p:oleObj name="" r:id="rId1" imgW="5286375" imgH="857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09650"/>
                        <a:ext cx="10713085" cy="174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74303"/>
          <a:ext cx="10713085" cy="164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74303"/>
                        <a:ext cx="10713085" cy="164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演示</Application>
  <PresentationFormat>宽屏</PresentationFormat>
  <Paragraphs>6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64</vt:i4>
      </vt:variant>
      <vt:variant>
        <vt:lpstr>幻灯片标题</vt:lpstr>
      </vt:variant>
      <vt:variant>
        <vt:i4>45</vt:i4>
      </vt:variant>
    </vt:vector>
  </HeadingPairs>
  <TitlesOfParts>
    <vt:vector size="119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52</cp:revision>
  <dcterms:created xsi:type="dcterms:W3CDTF">2023-08-09T12:44:00Z</dcterms:created>
  <dcterms:modified xsi:type="dcterms:W3CDTF">2025-04-07T02:50:37Z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