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45" r:id="rId6"/>
    <p:sldId id="396" r:id="rId7"/>
    <p:sldId id="398" r:id="rId8"/>
    <p:sldId id="446" r:id="rId9"/>
    <p:sldId id="399" r:id="rId10"/>
    <p:sldId id="431" r:id="rId11"/>
    <p:sldId id="400" r:id="rId12"/>
    <p:sldId id="447" r:id="rId13"/>
    <p:sldId id="401" r:id="rId14"/>
    <p:sldId id="425" r:id="rId15"/>
    <p:sldId id="404" r:id="rId16"/>
    <p:sldId id="435" r:id="rId17"/>
    <p:sldId id="405" r:id="rId18"/>
    <p:sldId id="426" r:id="rId19"/>
    <p:sldId id="444" r:id="rId20"/>
    <p:sldId id="406" r:id="rId21"/>
    <p:sldId id="448" r:id="rId22"/>
    <p:sldId id="449" r:id="rId23"/>
    <p:sldId id="410" r:id="rId24"/>
    <p:sldId id="411" r:id="rId25"/>
    <p:sldId id="412" r:id="rId26"/>
    <p:sldId id="417" r:id="rId27"/>
    <p:sldId id="418" r:id="rId28"/>
    <p:sldId id="450" r:id="rId29"/>
    <p:sldId id="419" r:id="rId30"/>
    <p:sldId id="420" r:id="rId31"/>
    <p:sldId id="451" r:id="rId32"/>
    <p:sldId id="352" r:id="rId33"/>
  </p:sldIdLst>
  <p:sldSz cx="12192000" cy="6858000"/>
  <p:notesSz cx="6858000" cy="9144000"/>
  <p:custDataLst>
    <p:tags r:id="rId3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tags" Target="tags/tag103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0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5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8  </a:t>
            </a:r>
            <a:r>
              <a:rPr lang="zh-CN" altLang="en-US" sz="3200"/>
              <a:t>函数的图象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32828"/>
          <a:ext cx="11163935" cy="4796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57425" progId="Word.Document.8">
                  <p:embed/>
                </p:oleObj>
              </mc:Choice>
              <mc:Fallback>
                <p:oleObj name="" r:id="rId1" imgW="5286375" imgH="2257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32828"/>
                        <a:ext cx="11163935" cy="4796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96098"/>
          <a:ext cx="11163935" cy="255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96098"/>
                        <a:ext cx="11163935" cy="2550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6128"/>
          <a:ext cx="11163935" cy="560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38425" progId="Word.Document.8">
                  <p:embed/>
                </p:oleObj>
              </mc:Choice>
              <mc:Fallback>
                <p:oleObj name="" r:id="rId1" imgW="5286375" imgH="2638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6128"/>
                        <a:ext cx="11163935" cy="5606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72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72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541"/>
          <a:ext cx="11163935" cy="407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14525" progId="Word.Document.8">
                  <p:embed/>
                </p:oleObj>
              </mc:Choice>
              <mc:Fallback>
                <p:oleObj name="" r:id="rId3" imgW="5286375" imgH="1914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07541"/>
                        <a:ext cx="11163935" cy="4070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76580"/>
          <a:ext cx="11163935" cy="558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76580"/>
                        <a:ext cx="11163935" cy="5585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81785"/>
          <a:ext cx="11163935" cy="3728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81785"/>
                        <a:ext cx="11163935" cy="3728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6235"/>
          <a:ext cx="11163935" cy="3404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6235"/>
                        <a:ext cx="11163935" cy="3404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95755"/>
          <a:ext cx="11163935" cy="3445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19250" progId="Word.Document.8">
                  <p:embed/>
                </p:oleObj>
              </mc:Choice>
              <mc:Fallback>
                <p:oleObj name="" r:id="rId1" imgW="5286375" imgH="1619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95755"/>
                        <a:ext cx="11163935" cy="3445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14818"/>
          <a:ext cx="11163935" cy="3427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9725" progId="Word.Document.8">
                  <p:embed/>
                </p:oleObj>
              </mc:Choice>
              <mc:Fallback>
                <p:oleObj name="" r:id="rId1" imgW="5286375" imgH="1609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14818"/>
                        <a:ext cx="11163935" cy="3427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04035"/>
          <a:ext cx="11163935" cy="3265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33525" progId="Word.Document.8">
                  <p:embed/>
                </p:oleObj>
              </mc:Choice>
              <mc:Fallback>
                <p:oleObj name="" r:id="rId1" imgW="5286375" imgH="1533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04035"/>
                        <a:ext cx="11163935" cy="3265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46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46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82471"/>
          <a:ext cx="11163935" cy="3806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790700" progId="Word.Document.8">
                  <p:embed/>
                </p:oleObj>
              </mc:Choice>
              <mc:Fallback>
                <p:oleObj name="" r:id="rId3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82471"/>
                        <a:ext cx="11163935" cy="3806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4140"/>
          <a:ext cx="11163935" cy="4157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4140"/>
                        <a:ext cx="11163935" cy="4157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2896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2896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97201"/>
          <a:ext cx="11163935" cy="376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71650" progId="Word.Document.8">
                  <p:embed/>
                </p:oleObj>
              </mc:Choice>
              <mc:Fallback>
                <p:oleObj name="" r:id="rId3" imgW="5286375" imgH="1771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97201"/>
                        <a:ext cx="11163935" cy="376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0500"/>
          <a:ext cx="11163935" cy="1299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1440500"/>
                        <a:ext cx="11163935" cy="1299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88833"/>
          <a:ext cx="11163935" cy="435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88833"/>
                        <a:ext cx="11163935" cy="435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49008"/>
          <a:ext cx="11163935" cy="1462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685800" progId="Word.Document.8">
                  <p:embed/>
                </p:oleObj>
              </mc:Choice>
              <mc:Fallback>
                <p:oleObj name="" r:id="rId3" imgW="5286375" imgH="685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949008"/>
                        <a:ext cx="11163935" cy="1462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0718"/>
          <a:ext cx="11163935" cy="156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733425" progId="Word.Document.8">
                  <p:embed/>
                </p:oleObj>
              </mc:Choice>
              <mc:Fallback>
                <p:oleObj name="" r:id="rId1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0718"/>
                        <a:ext cx="11163935" cy="156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38973"/>
          <a:ext cx="11163935" cy="4547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133600" progId="Word.Document.8">
                  <p:embed/>
                </p:oleObj>
              </mc:Choice>
              <mc:Fallback>
                <p:oleObj name="" r:id="rId3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938973"/>
                        <a:ext cx="11163935" cy="4547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53298"/>
          <a:ext cx="11163935" cy="19450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914400" progId="Word.Document.8">
                  <p:embed/>
                </p:oleObj>
              </mc:Choice>
              <mc:Fallback>
                <p:oleObj name="" r:id="rId3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53298"/>
                        <a:ext cx="11163935" cy="19450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18260"/>
          <a:ext cx="11163935" cy="455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43125" progId="Word.Document.8">
                  <p:embed/>
                </p:oleObj>
              </mc:Choice>
              <mc:Fallback>
                <p:oleObj name="" r:id="rId1" imgW="5286375" imgH="2143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18260"/>
                        <a:ext cx="11163935" cy="455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24610"/>
          <a:ext cx="11163935" cy="4390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66925" progId="Word.Document.8">
                  <p:embed/>
                </p:oleObj>
              </mc:Choice>
              <mc:Fallback>
                <p:oleObj name="" r:id="rId1" imgW="5286375" imgH="2066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24610"/>
                        <a:ext cx="11163935" cy="4390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6278"/>
          <a:ext cx="1116393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6278"/>
                        <a:ext cx="1116393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5323"/>
          <a:ext cx="11163935" cy="58096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733675" progId="Word.Document.8">
                  <p:embed/>
                </p:oleObj>
              </mc:Choice>
              <mc:Fallback>
                <p:oleObj name="" r:id="rId1" imgW="5286375" imgH="2733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5323"/>
                        <a:ext cx="11163935" cy="58096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27075"/>
          <a:ext cx="11163935" cy="605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47975" progId="Word.Document.8">
                  <p:embed/>
                </p:oleObj>
              </mc:Choice>
              <mc:Fallback>
                <p:oleObj name="" r:id="rId1" imgW="5286375" imgH="2847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27075"/>
                        <a:ext cx="11163935" cy="605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40878"/>
          <a:ext cx="11163935" cy="2106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40878"/>
                        <a:ext cx="11163935" cy="2106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8428"/>
          <a:ext cx="11163935" cy="2247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8428"/>
                        <a:ext cx="11163935" cy="2247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25558"/>
          <a:ext cx="11163935" cy="155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25558"/>
                        <a:ext cx="11163935" cy="1558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41768"/>
          <a:ext cx="11163935" cy="425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41768"/>
                        <a:ext cx="11163935" cy="425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52893"/>
          <a:ext cx="11163935" cy="402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52893"/>
                        <a:ext cx="11163935" cy="4029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5435"/>
          <a:ext cx="11163935" cy="34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28775" progId="Word.Document.8">
                  <p:embed/>
                </p:oleObj>
              </mc:Choice>
              <mc:Fallback>
                <p:oleObj name="" r:id="rId1" imgW="5286375" imgH="1628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5435"/>
                        <a:ext cx="11163935" cy="34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4858"/>
          <a:ext cx="11163935" cy="2731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85875" progId="Word.Document.8">
                  <p:embed/>
                </p:oleObj>
              </mc:Choice>
              <mc:Fallback>
                <p:oleObj name="" r:id="rId1" imgW="5286375" imgH="1285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34858"/>
                        <a:ext cx="11163935" cy="2731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20900"/>
          <a:ext cx="11163935" cy="1780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38200" progId="Word.Document.8">
                  <p:embed/>
                </p:oleObj>
              </mc:Choice>
              <mc:Fallback>
                <p:oleObj name="" r:id="rId1" imgW="5286375" imgH="838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20900"/>
                        <a:ext cx="11163935" cy="1780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WPS 演示</Application>
  <PresentationFormat>宽屏</PresentationFormat>
  <Paragraphs>6</Paragraphs>
  <Slides>30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36</vt:i4>
      </vt:variant>
      <vt:variant>
        <vt:lpstr>幻灯片标题</vt:lpstr>
      </vt:variant>
      <vt:variant>
        <vt:i4>30</vt:i4>
      </vt:variant>
    </vt:vector>
  </HeadingPairs>
  <TitlesOfParts>
    <vt:vector size="76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2025-04-11T23:54:53Z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