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57" r:id="rId8"/>
    <p:sldId id="400" r:id="rId9"/>
    <p:sldId id="402" r:id="rId10"/>
    <p:sldId id="403" r:id="rId11"/>
    <p:sldId id="404" r:id="rId12"/>
    <p:sldId id="405" r:id="rId13"/>
    <p:sldId id="406" r:id="rId14"/>
    <p:sldId id="407" r:id="rId15"/>
    <p:sldId id="459" r:id="rId16"/>
    <p:sldId id="408" r:id="rId17"/>
    <p:sldId id="409" r:id="rId18"/>
    <p:sldId id="466" r:id="rId19"/>
    <p:sldId id="442" r:id="rId20"/>
    <p:sldId id="411" r:id="rId21"/>
    <p:sldId id="443" r:id="rId22"/>
    <p:sldId id="451" r:id="rId23"/>
    <p:sldId id="415" r:id="rId24"/>
    <p:sldId id="452" r:id="rId25"/>
    <p:sldId id="417" r:id="rId26"/>
    <p:sldId id="463" r:id="rId27"/>
    <p:sldId id="444" r:id="rId28"/>
    <p:sldId id="297" r:id="rId29"/>
    <p:sldId id="445" r:id="rId30"/>
    <p:sldId id="349" r:id="rId31"/>
    <p:sldId id="433" r:id="rId32"/>
    <p:sldId id="468" r:id="rId33"/>
    <p:sldId id="469" r:id="rId34"/>
    <p:sldId id="454" r:id="rId35"/>
    <p:sldId id="464" r:id="rId36"/>
    <p:sldId id="470" r:id="rId37"/>
    <p:sldId id="434" r:id="rId38"/>
    <p:sldId id="446" r:id="rId39"/>
    <p:sldId id="465" r:id="rId40"/>
    <p:sldId id="448" r:id="rId41"/>
    <p:sldId id="352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0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2.png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5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9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7.png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13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0.png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6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6.png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5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5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9  </a:t>
            </a:r>
            <a:r>
              <a:rPr lang="zh-CN" altLang="en-US" sz="3200"/>
              <a:t>函数的零点与方程的解</a:t>
            </a:r>
            <a:endParaRPr lang="en-US" altLang="zh-CN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6048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6048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82876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82876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0793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0793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33383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33383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24393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24393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26920"/>
          <a:ext cx="10713085" cy="184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26920"/>
                        <a:ext cx="10713085" cy="184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3780"/>
          <a:ext cx="10713085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3780"/>
                        <a:ext cx="10713085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73526"/>
          <a:ext cx="1071308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073526"/>
                        <a:ext cx="10713085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8548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8548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2553"/>
          <a:ext cx="10713085" cy="224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372553"/>
                        <a:ext cx="10713085" cy="224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94748"/>
          <a:ext cx="10713085" cy="243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200150" progId="Word.Document.8">
                  <p:embed/>
                </p:oleObj>
              </mc:Choice>
              <mc:Fallback>
                <p:oleObj name="" r:id="rId5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694748"/>
                        <a:ext cx="10713085" cy="243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9548"/>
          <a:ext cx="10713085" cy="206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19175" progId="Word.Document.8">
                  <p:embed/>
                </p:oleObj>
              </mc:Choice>
              <mc:Fallback>
                <p:oleObj name="" r:id="rId1" imgW="5286375" imgH="1019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9548"/>
                        <a:ext cx="10713085" cy="2069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32798"/>
          <a:ext cx="1071308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32798"/>
                        <a:ext cx="10713085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8631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8631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1413"/>
          <a:ext cx="1071308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1413"/>
                        <a:ext cx="1071308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613978"/>
          <a:ext cx="10713085" cy="371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828800" progId="Word.Document.8">
                  <p:embed/>
                </p:oleObj>
              </mc:Choice>
              <mc:Fallback>
                <p:oleObj name="" r:id="rId3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613978"/>
                        <a:ext cx="10713085" cy="371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47888"/>
          <a:ext cx="1071308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28675" progId="Word.Document.8">
                  <p:embed/>
                </p:oleObj>
              </mc:Choice>
              <mc:Fallback>
                <p:oleObj name="" r:id="rId1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47888"/>
                        <a:ext cx="10713085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67306"/>
          <a:ext cx="10713085" cy="183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67306"/>
                        <a:ext cx="10713085" cy="183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33818"/>
          <a:ext cx="10713085" cy="184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33818"/>
                        <a:ext cx="10713085" cy="184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46755"/>
            <a:ext cx="2474595" cy="21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53870"/>
          <a:ext cx="10713085" cy="236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53870"/>
                        <a:ext cx="10713085" cy="236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4733"/>
          <a:ext cx="10713085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4733"/>
                        <a:ext cx="10713085" cy="530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835" y="2854325"/>
            <a:ext cx="2300605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41525"/>
          <a:ext cx="10713085" cy="168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28675" progId="Word.Document.8">
                  <p:embed/>
                </p:oleObj>
              </mc:Choice>
              <mc:Fallback>
                <p:oleObj name="" r:id="rId1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41525"/>
                        <a:ext cx="10713085" cy="168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4760"/>
          <a:ext cx="10713085" cy="458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4760"/>
                        <a:ext cx="10713085" cy="458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9540"/>
          <a:ext cx="10713085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9540"/>
                        <a:ext cx="10713085" cy="10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81685"/>
          <a:ext cx="107124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66775" progId="Word.Document.8">
                  <p:embed/>
                </p:oleObj>
              </mc:Choice>
              <mc:Fallback>
                <p:oleObj name="" r:id="rId1" imgW="5286375" imgH="866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81685"/>
                        <a:ext cx="10712450" cy="175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989773"/>
          <a:ext cx="10712450" cy="212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47750" progId="Word.Document.8">
                  <p:embed/>
                </p:oleObj>
              </mc:Choice>
              <mc:Fallback>
                <p:oleObj name="" r:id="rId3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1989773"/>
                        <a:ext cx="10712450" cy="212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555" y="3841115"/>
            <a:ext cx="2418080" cy="2367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17600"/>
          <a:ext cx="10712450" cy="164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17600"/>
                        <a:ext cx="10712450" cy="164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349818"/>
          <a:ext cx="10712450" cy="284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349818"/>
                        <a:ext cx="10712450" cy="284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84033"/>
          <a:ext cx="10712450" cy="328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19250" progId="Word.Document.8">
                  <p:embed/>
                </p:oleObj>
              </mc:Choice>
              <mc:Fallback>
                <p:oleObj name="" r:id="rId1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84033"/>
                        <a:ext cx="10712450" cy="328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47433"/>
          <a:ext cx="10712450" cy="510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14600" progId="Word.Document.8">
                  <p:embed/>
                </p:oleObj>
              </mc:Choice>
              <mc:Fallback>
                <p:oleObj name="" r:id="rId1" imgW="5286375" imgH="2514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47433"/>
                        <a:ext cx="10712450" cy="510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3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2676525"/>
            <a:ext cx="1878965" cy="1966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7280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7280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5271"/>
          <a:ext cx="10713085" cy="478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52675" progId="Word.Document.8">
                  <p:embed/>
                </p:oleObj>
              </mc:Choice>
              <mc:Fallback>
                <p:oleObj name="" r:id="rId3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525271"/>
                        <a:ext cx="10713085" cy="478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9120" y="200215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29120" y="200215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10040" y="308038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0040" y="308038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79345" y="359473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79345" y="359473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88500" y="462597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88500" y="462597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7885" y="518731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97885" y="518731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87435" y="516064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87435" y="516064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44955"/>
          <a:ext cx="10712450" cy="302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85900" progId="Word.Document.8">
                  <p:embed/>
                </p:oleObj>
              </mc:Choice>
              <mc:Fallback>
                <p:oleObj name="" r:id="rId1" imgW="5286375" imgH="1485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44955"/>
                        <a:ext cx="10712450" cy="302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98893"/>
          <a:ext cx="10712450" cy="238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98893"/>
                        <a:ext cx="10712450" cy="238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3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65" y="3088640"/>
            <a:ext cx="2187575" cy="224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14463"/>
          <a:ext cx="10712450" cy="311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33525" progId="Word.Document.8">
                  <p:embed/>
                </p:oleObj>
              </mc:Choice>
              <mc:Fallback>
                <p:oleObj name="" r:id="rId1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14463"/>
                        <a:ext cx="10712450" cy="311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92898"/>
          <a:ext cx="10712450" cy="331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28775" progId="Word.Document.8">
                  <p:embed/>
                </p:oleObj>
              </mc:Choice>
              <mc:Fallback>
                <p:oleObj name="" r:id="rId1" imgW="5286375" imgH="1628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92898"/>
                        <a:ext cx="10712450" cy="331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22438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22438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74470"/>
          <a:ext cx="1071245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74470"/>
                        <a:ext cx="10712450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99770"/>
          <a:ext cx="10712450" cy="611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09900" progId="Word.Document.8">
                  <p:embed/>
                </p:oleObj>
              </mc:Choice>
              <mc:Fallback>
                <p:oleObj name="" r:id="rId1" imgW="5286375" imgH="3009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99770"/>
                        <a:ext cx="10712450" cy="611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80" y="1190625"/>
            <a:ext cx="2047875" cy="182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50988"/>
          <a:ext cx="10712450" cy="307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50988"/>
                        <a:ext cx="10712450" cy="307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14705"/>
          <a:ext cx="10712450" cy="534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28900" progId="Word.Document.8">
                  <p:embed/>
                </p:oleObj>
              </mc:Choice>
              <mc:Fallback>
                <p:oleObj name="" r:id="rId1" imgW="5286375" imgH="2628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14705"/>
                        <a:ext cx="10712450" cy="534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168400"/>
          <a:ext cx="10713085" cy="493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168400"/>
                        <a:ext cx="10713085" cy="4939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896428"/>
          <a:ext cx="10713085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896428"/>
                        <a:ext cx="10713085" cy="244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0805" y="255905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0805" y="255905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02615"/>
          <a:ext cx="10713720" cy="546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02615"/>
                        <a:ext cx="10713720" cy="546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4252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4252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573" y="3510916"/>
          <a:ext cx="10713085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76225" progId="Word.Document.8">
                  <p:embed/>
                </p:oleObj>
              </mc:Choice>
              <mc:Fallback>
                <p:oleObj name="" r:id="rId5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0573" y="3510916"/>
                        <a:ext cx="10713085" cy="56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7788"/>
          <a:ext cx="10713085" cy="106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23875" progId="Word.Document.8">
                  <p:embed/>
                </p:oleObj>
              </mc:Choice>
              <mc:Fallback>
                <p:oleObj name="" r:id="rId1" imgW="5286375" imgH="523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7788"/>
                        <a:ext cx="10713085" cy="106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10168"/>
          <a:ext cx="10713085" cy="67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333375" progId="Word.Document.8">
                  <p:embed/>
                </p:oleObj>
              </mc:Choice>
              <mc:Fallback>
                <p:oleObj name="" r:id="rId3" imgW="5286375" imgH="333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10168"/>
                        <a:ext cx="10713085" cy="67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6683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6683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6181"/>
          <a:ext cx="10713085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76225" progId="Word.Document.8">
                  <p:embed/>
                </p:oleObj>
              </mc:Choice>
              <mc:Fallback>
                <p:oleObj name="" r:id="rId3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56181"/>
                        <a:ext cx="10713085" cy="56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59</vt:i4>
      </vt:variant>
      <vt:variant>
        <vt:lpstr>幻灯片标题</vt:lpstr>
      </vt:variant>
      <vt:variant>
        <vt:i4>39</vt:i4>
      </vt:variant>
    </vt:vector>
  </HeadingPairs>
  <TitlesOfParts>
    <vt:vector size="10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54</cp:revision>
  <dcterms:created xsi:type="dcterms:W3CDTF">2023-08-09T12:44:00Z</dcterms:created>
  <dcterms:modified xsi:type="dcterms:W3CDTF">2025-04-07T02:55:07Z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