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31" r:id="rId9"/>
    <p:sldId id="400" r:id="rId10"/>
    <p:sldId id="447" r:id="rId11"/>
    <p:sldId id="401" r:id="rId12"/>
    <p:sldId id="425" r:id="rId13"/>
    <p:sldId id="404" r:id="rId14"/>
    <p:sldId id="435" r:id="rId15"/>
    <p:sldId id="405" r:id="rId16"/>
    <p:sldId id="426" r:id="rId17"/>
    <p:sldId id="406" r:id="rId18"/>
    <p:sldId id="448" r:id="rId19"/>
    <p:sldId id="449" r:id="rId20"/>
    <p:sldId id="452" r:id="rId21"/>
    <p:sldId id="410" r:id="rId22"/>
    <p:sldId id="411" r:id="rId23"/>
    <p:sldId id="412" r:id="rId24"/>
    <p:sldId id="453" r:id="rId25"/>
    <p:sldId id="417" r:id="rId26"/>
    <p:sldId id="418" r:id="rId27"/>
    <p:sldId id="419" r:id="rId28"/>
    <p:sldId id="420" r:id="rId29"/>
    <p:sldId id="451" r:id="rId30"/>
    <p:sldId id="35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9 </a:t>
            </a:r>
            <a:r>
              <a:rPr lang="zh-CN" altLang="en-US" sz="3200"/>
              <a:t>函数的零点与方程的解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3355"/>
          <a:ext cx="11163935" cy="370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3355"/>
                        <a:ext cx="11163935" cy="3704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34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34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33308"/>
          <a:ext cx="11163935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33308"/>
                        <a:ext cx="11163935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7123"/>
          <a:ext cx="11163935" cy="457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7123"/>
                        <a:ext cx="11163935" cy="457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6235"/>
          <a:ext cx="11163935" cy="289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6235"/>
                        <a:ext cx="11163935" cy="289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3193"/>
          <a:ext cx="11163935" cy="383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3193"/>
                        <a:ext cx="11163935" cy="383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7543"/>
          <a:ext cx="11163935" cy="300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7543"/>
                        <a:ext cx="11163935" cy="300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41693"/>
          <a:ext cx="11163935" cy="509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41693"/>
                        <a:ext cx="11163935" cy="509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0070"/>
          <a:ext cx="11163935" cy="324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24000" progId="Word.Document.8">
                  <p:embed/>
                </p:oleObj>
              </mc:Choice>
              <mc:Fallback>
                <p:oleObj name="" r:id="rId1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30070"/>
                        <a:ext cx="11163935" cy="324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20750"/>
          <a:ext cx="11163935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86025" progId="Word.Document.8">
                  <p:embed/>
                </p:oleObj>
              </mc:Choice>
              <mc:Fallback>
                <p:oleObj name="" r:id="rId1" imgW="5286375" imgH="2486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20750"/>
                        <a:ext cx="11163935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762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762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52483"/>
          <a:ext cx="11163935" cy="23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95375" progId="Word.Document.8">
                  <p:embed/>
                </p:oleObj>
              </mc:Choice>
              <mc:Fallback>
                <p:oleObj name="" r:id="rId3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52483"/>
                        <a:ext cx="11163935" cy="23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6598"/>
          <a:ext cx="11163935" cy="158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742950" progId="Word.Document.8">
                  <p:embed/>
                </p:oleObj>
              </mc:Choice>
              <mc:Fallback>
                <p:oleObj name="" r:id="rId5" imgW="5286375" imgH="742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966598"/>
                        <a:ext cx="11163935" cy="158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460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460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3416"/>
          <a:ext cx="11163935" cy="141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66750" progId="Word.Document.8">
                  <p:embed/>
                </p:oleObj>
              </mc:Choice>
              <mc:Fallback>
                <p:oleObj name="" r:id="rId3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23416"/>
                        <a:ext cx="11163935" cy="141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19818"/>
          <a:ext cx="11163935" cy="172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619818"/>
                        <a:ext cx="11163935" cy="172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23871"/>
          <a:ext cx="1116393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023871"/>
                        <a:ext cx="11163935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7685"/>
          <a:ext cx="11163935" cy="130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97685"/>
                        <a:ext cx="11163935" cy="130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1515"/>
          <a:ext cx="1116393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771525" progId="Word.Document.8">
                  <p:embed/>
                </p:oleObj>
              </mc:Choice>
              <mc:Fallback>
                <p:oleObj name="" r:id="rId1" imgW="5286375" imgH="771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61515"/>
                        <a:ext cx="11163935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02640"/>
          <a:ext cx="11163935" cy="552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02640"/>
                        <a:ext cx="11163935" cy="552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4803"/>
          <a:ext cx="11163935" cy="326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33525" progId="Word.Document.8">
                  <p:embed/>
                </p:oleObj>
              </mc:Choice>
              <mc:Fallback>
                <p:oleObj name="" r:id="rId3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94803"/>
                        <a:ext cx="11163935" cy="326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1010"/>
          <a:ext cx="11163935" cy="615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95600" progId="Word.Document.8">
                  <p:embed/>
                </p:oleObj>
              </mc:Choice>
              <mc:Fallback>
                <p:oleObj name="" r:id="rId1" imgW="5286375" imgH="2895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61010"/>
                        <a:ext cx="11163935" cy="615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9710"/>
          <a:ext cx="11163935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9710"/>
                        <a:ext cx="11163935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92785"/>
          <a:ext cx="11163935" cy="570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92785"/>
                        <a:ext cx="11163935" cy="570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4273"/>
          <a:ext cx="11163935" cy="487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4273"/>
                        <a:ext cx="11163935" cy="487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0678"/>
          <a:ext cx="1116393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33450" progId="Word.Document.8">
                  <p:embed/>
                </p:oleObj>
              </mc:Choice>
              <mc:Fallback>
                <p:oleObj name="" r:id="rId1" imgW="5286375" imgH="933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40678"/>
                        <a:ext cx="11163935" cy="198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54898"/>
          <a:ext cx="11163935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54898"/>
                        <a:ext cx="11163935" cy="487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1763"/>
          <a:ext cx="11163935" cy="267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57300" progId="Word.Document.8">
                  <p:embed/>
                </p:oleObj>
              </mc:Choice>
              <mc:Fallback>
                <p:oleObj name="" r:id="rId1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1763"/>
                        <a:ext cx="11163935" cy="267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580" y="3905568"/>
          <a:ext cx="11163935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76300" progId="Word.Document.8">
                  <p:embed/>
                </p:oleObj>
              </mc:Choice>
              <mc:Fallback>
                <p:oleObj name="" r:id="rId3" imgW="5286375" imgH="876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" y="3905568"/>
                        <a:ext cx="11163935" cy="186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9770"/>
          <a:ext cx="11163935" cy="267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57300" progId="Word.Document.8">
                  <p:embed/>
                </p:oleObj>
              </mc:Choice>
              <mc:Fallback>
                <p:oleObj name="" r:id="rId1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69770"/>
                        <a:ext cx="11163935" cy="267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62343"/>
          <a:ext cx="11163935" cy="48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62343"/>
                        <a:ext cx="11163935" cy="487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4003"/>
          <a:ext cx="11163935" cy="348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38300" progId="Word.Document.8">
                  <p:embed/>
                </p:oleObj>
              </mc:Choice>
              <mc:Fallback>
                <p:oleObj name="" r:id="rId1" imgW="5286375" imgH="1638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4003"/>
                        <a:ext cx="11163935" cy="348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0520"/>
          <a:ext cx="11163935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71600" progId="Word.Document.8">
                  <p:embed/>
                </p:oleObj>
              </mc:Choice>
              <mc:Fallback>
                <p:oleObj name="" r:id="rId1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0520"/>
                        <a:ext cx="11163935" cy="291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3853"/>
          <a:ext cx="11163935" cy="291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71600" progId="Word.Document.8">
                  <p:embed/>
                </p:oleObj>
              </mc:Choice>
              <mc:Fallback>
                <p:oleObj name="" r:id="rId1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3853"/>
                        <a:ext cx="11163935" cy="291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28</vt:i4>
      </vt:variant>
    </vt:vector>
  </HeadingPairs>
  <TitlesOfParts>
    <vt:vector size="7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77</cp:revision>
  <dcterms:created xsi:type="dcterms:W3CDTF">2023-08-09T12:44:00Z</dcterms:created>
  <dcterms:modified xsi:type="dcterms:W3CDTF">2025-04-12T00:05:24Z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