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409" r:id="rId6"/>
    <p:sldId id="476" r:id="rId7"/>
    <p:sldId id="477" r:id="rId8"/>
    <p:sldId id="466" r:id="rId9"/>
    <p:sldId id="471" r:id="rId10"/>
    <p:sldId id="411" r:id="rId11"/>
    <p:sldId id="472" r:id="rId12"/>
    <p:sldId id="478" r:id="rId13"/>
    <p:sldId id="443" r:id="rId14"/>
    <p:sldId id="451" r:id="rId15"/>
    <p:sldId id="415" r:id="rId16"/>
    <p:sldId id="452" r:id="rId17"/>
    <p:sldId id="417" r:id="rId18"/>
    <p:sldId id="463" r:id="rId19"/>
    <p:sldId id="473" r:id="rId20"/>
    <p:sldId id="297" r:id="rId21"/>
    <p:sldId id="474" r:id="rId22"/>
    <p:sldId id="349" r:id="rId23"/>
    <p:sldId id="433" r:id="rId24"/>
    <p:sldId id="468" r:id="rId25"/>
    <p:sldId id="454" r:id="rId26"/>
    <p:sldId id="464" r:id="rId27"/>
    <p:sldId id="470" r:id="rId28"/>
    <p:sldId id="434" r:id="rId29"/>
    <p:sldId id="446" r:id="rId30"/>
    <p:sldId id="475" r:id="rId31"/>
    <p:sldId id="465" r:id="rId32"/>
    <p:sldId id="448" r:id="rId33"/>
    <p:sldId id="352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0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0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5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27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28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37.png"/><Relationship Id="rId2" Type="http://schemas.openxmlformats.org/officeDocument/2006/relationships/image" Target="../media/image36.emf"/><Relationship Id="rId1" Type="http://schemas.openxmlformats.org/officeDocument/2006/relationships/oleObject" Target="../embeddings/oleObject29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2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10  </a:t>
            </a:r>
            <a:r>
              <a:rPr lang="zh-CN" altLang="en-US" sz="3200"/>
              <a:t>函数与方程的综合应用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第二章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60195"/>
          <a:ext cx="10713085" cy="346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04975" progId="Word.Document.8">
                  <p:embed/>
                </p:oleObj>
              </mc:Choice>
              <mc:Fallback>
                <p:oleObj name="" r:id="rId1" imgW="5286375" imgH="1704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60195"/>
                        <a:ext cx="10713085" cy="3469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52220"/>
          <a:ext cx="10713085" cy="385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52220"/>
                        <a:ext cx="10713085" cy="3856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53260"/>
          <a:ext cx="10713085" cy="26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53260"/>
                        <a:ext cx="10713085" cy="2656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28458"/>
          <a:ext cx="10713085" cy="298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66850" progId="Word.Document.8">
                  <p:embed/>
                </p:oleObj>
              </mc:Choice>
              <mc:Fallback>
                <p:oleObj name="" r:id="rId1" imgW="5286375" imgH="1466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28458"/>
                        <a:ext cx="10713085" cy="298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2238"/>
          <a:ext cx="10713085" cy="4590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57425" progId="Word.Document.8">
                  <p:embed/>
                </p:oleObj>
              </mc:Choice>
              <mc:Fallback>
                <p:oleObj name="" r:id="rId1" imgW="5286375" imgH="2257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2238"/>
                        <a:ext cx="10713085" cy="4590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48803"/>
          <a:ext cx="10713085" cy="183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48803"/>
                        <a:ext cx="10713085" cy="1839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18845"/>
          <a:ext cx="10713085" cy="305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18845"/>
                        <a:ext cx="10713085" cy="3059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560" y="4085590"/>
            <a:ext cx="395986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06258"/>
          <a:ext cx="10713085" cy="2440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06258"/>
                        <a:ext cx="10713085" cy="2440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594168"/>
          <a:ext cx="10712450" cy="224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594168"/>
                        <a:ext cx="10712450" cy="2242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70368"/>
          <a:ext cx="10712450" cy="243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70368"/>
                        <a:ext cx="10712450" cy="243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6114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6114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66988"/>
          <a:ext cx="10713085" cy="183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66988"/>
                        <a:ext cx="10713085" cy="1839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93508"/>
          <a:ext cx="10712450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85925" progId="Word.Document.8">
                  <p:embed/>
                </p:oleObj>
              </mc:Choice>
              <mc:Fallback>
                <p:oleObj name="" r:id="rId1" imgW="5286375" imgH="1685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93508"/>
                        <a:ext cx="10712450" cy="342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914083"/>
          <a:ext cx="10712450" cy="545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914083"/>
                        <a:ext cx="10712450" cy="5459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60538888" name="图片 1960538888" descr="@@@193237f1-6641-4ff9-b8a9-7387a3e195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40" y="2491105"/>
            <a:ext cx="2136140" cy="1853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815975"/>
          <a:ext cx="10712450" cy="123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815975"/>
                        <a:ext cx="10712450" cy="123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665" y="2048193"/>
          <a:ext cx="10712450" cy="236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162050" progId="Word.Document.8">
                  <p:embed/>
                </p:oleObj>
              </mc:Choice>
              <mc:Fallback>
                <p:oleObj name="" r:id="rId3" imgW="5286375" imgH="1162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665" y="2048193"/>
                        <a:ext cx="10712450" cy="2364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3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880" y="4318000"/>
            <a:ext cx="2277745" cy="165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259205"/>
          <a:ext cx="10712450" cy="342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85925" progId="Word.Document.8">
                  <p:embed/>
                </p:oleObj>
              </mc:Choice>
              <mc:Fallback>
                <p:oleObj name="" r:id="rId1" imgW="5286375" imgH="1685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259205"/>
                        <a:ext cx="10712450" cy="342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453390"/>
          <a:ext cx="10712450" cy="644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71825" progId="Word.Document.8">
                  <p:embed/>
                </p:oleObj>
              </mc:Choice>
              <mc:Fallback>
                <p:oleObj name="" r:id="rId1" imgW="5286375" imgH="3171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453390"/>
                        <a:ext cx="10712450" cy="6447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19" descr="X189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4169410" y="925195"/>
            <a:ext cx="2494280" cy="1517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22438"/>
          <a:ext cx="10712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22438"/>
                        <a:ext cx="10712450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99908"/>
          <a:ext cx="10712450" cy="207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19175" progId="Word.Document.8">
                  <p:embed/>
                </p:oleObj>
              </mc:Choice>
              <mc:Fallback>
                <p:oleObj name="" r:id="rId1" imgW="5286375" imgH="1019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99908"/>
                        <a:ext cx="10712450" cy="2070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297623"/>
          <a:ext cx="10712450" cy="195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62025" progId="Word.Document.8">
                  <p:embed/>
                </p:oleObj>
              </mc:Choice>
              <mc:Fallback>
                <p:oleObj name="" r:id="rId1" imgW="5286375" imgH="962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297623"/>
                        <a:ext cx="10712450" cy="1956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17" descr="X186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4062730" y="2548890"/>
            <a:ext cx="2520950" cy="23406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777875"/>
          <a:ext cx="10712450" cy="586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777875"/>
                        <a:ext cx="10712450" cy="5869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18" descr="X187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4131310" y="1795780"/>
            <a:ext cx="2304415" cy="21710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901825"/>
          <a:ext cx="1071245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52475" progId="Word.Document.8">
                  <p:embed/>
                </p:oleObj>
              </mc:Choice>
              <mc:Fallback>
                <p:oleObj name="" r:id="rId1" imgW="5286375" imgH="752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901825"/>
                        <a:ext cx="10712450" cy="153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78611"/>
          <a:ext cx="11522710" cy="103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76250" progId="Word.Document.12">
                  <p:embed/>
                </p:oleObj>
              </mc:Choice>
              <mc:Fallback>
                <p:oleObj name="" r:id="rId1" imgW="5286375" imgH="4762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78611"/>
                        <a:ext cx="11522710" cy="1039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04733"/>
          <a:ext cx="10713085" cy="274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352550" progId="Word.Document.8">
                  <p:embed/>
                </p:oleObj>
              </mc:Choice>
              <mc:Fallback>
                <p:oleObj name="" r:id="rId3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04733"/>
                        <a:ext cx="10713085" cy="274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235075"/>
          <a:ext cx="10712450" cy="400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71675" progId="Word.Document.8">
                  <p:embed/>
                </p:oleObj>
              </mc:Choice>
              <mc:Fallback>
                <p:oleObj name="" r:id="rId1" imgW="5286375" imgH="1971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235075"/>
                        <a:ext cx="10712450" cy="4009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20" descr="T326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4497070" y="1797685"/>
            <a:ext cx="2287270" cy="16027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60805"/>
          <a:ext cx="10713085" cy="3754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47850" progId="Word.Document.8">
                  <p:embed/>
                </p:oleObj>
              </mc:Choice>
              <mc:Fallback>
                <p:oleObj name="" r:id="rId1" imgW="5286375" imgH="1847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60805"/>
                        <a:ext cx="10713085" cy="3754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54088"/>
          <a:ext cx="10713085" cy="4567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47900" progId="Word.Document.8">
                  <p:embed/>
                </p:oleObj>
              </mc:Choice>
              <mc:Fallback>
                <p:oleObj name="" r:id="rId1" imgW="5286375" imgH="2247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54088"/>
                        <a:ext cx="10713085" cy="4567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71955"/>
          <a:ext cx="10713085" cy="2650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71955"/>
                        <a:ext cx="10713085" cy="2650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16990"/>
          <a:ext cx="10713085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16990"/>
                        <a:ext cx="10713085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2430"/>
          <a:ext cx="10713085" cy="259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76350" progId="Word.Document.8">
                  <p:embed/>
                </p:oleObj>
              </mc:Choice>
              <mc:Fallback>
                <p:oleObj name="" r:id="rId1" imgW="5286375" imgH="1276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2430"/>
                        <a:ext cx="10713085" cy="2594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37628"/>
          <a:ext cx="10713085" cy="39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24050" progId="Word.Document.8">
                  <p:embed/>
                </p:oleObj>
              </mc:Choice>
              <mc:Fallback>
                <p:oleObj name="" r:id="rId1" imgW="5286375" imgH="1924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37628"/>
                        <a:ext cx="10713085" cy="391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演示</Application>
  <PresentationFormat>宽屏</PresentationFormat>
  <Paragraphs>6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32</vt:i4>
      </vt:variant>
      <vt:variant>
        <vt:lpstr>幻灯片标题</vt:lpstr>
      </vt:variant>
      <vt:variant>
        <vt:i4>31</vt:i4>
      </vt:variant>
    </vt:vector>
  </HeadingPairs>
  <TitlesOfParts>
    <vt:vector size="73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54</cp:revision>
  <dcterms:created xsi:type="dcterms:W3CDTF">2023-08-09T12:44:00Z</dcterms:created>
  <dcterms:modified xsi:type="dcterms:W3CDTF">2025-04-07T03:00:14Z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