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54" r:id="rId6"/>
    <p:sldId id="396" r:id="rId7"/>
    <p:sldId id="455" r:id="rId8"/>
    <p:sldId id="398" r:id="rId9"/>
    <p:sldId id="456" r:id="rId10"/>
    <p:sldId id="399" r:id="rId11"/>
    <p:sldId id="400" r:id="rId12"/>
    <p:sldId id="447" r:id="rId13"/>
    <p:sldId id="401" r:id="rId14"/>
    <p:sldId id="425" r:id="rId15"/>
    <p:sldId id="404" r:id="rId16"/>
    <p:sldId id="435" r:id="rId17"/>
    <p:sldId id="405" r:id="rId18"/>
    <p:sldId id="426" r:id="rId19"/>
    <p:sldId id="406" r:id="rId20"/>
    <p:sldId id="448" r:id="rId21"/>
    <p:sldId id="449" r:id="rId22"/>
    <p:sldId id="452" r:id="rId23"/>
    <p:sldId id="410" r:id="rId24"/>
    <p:sldId id="411" r:id="rId25"/>
    <p:sldId id="412" r:id="rId26"/>
    <p:sldId id="453" r:id="rId27"/>
    <p:sldId id="417" r:id="rId28"/>
    <p:sldId id="418" r:id="rId29"/>
    <p:sldId id="419" r:id="rId30"/>
    <p:sldId id="420" r:id="rId31"/>
    <p:sldId id="352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0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10  </a:t>
            </a:r>
            <a:r>
              <a:rPr lang="zh-CN" altLang="en-US" sz="3200"/>
              <a:t>函数与方程的综合应用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8350"/>
          <a:ext cx="11163935" cy="508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8350"/>
                        <a:ext cx="11163935" cy="508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9365"/>
          <a:ext cx="11163935" cy="360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9365"/>
                        <a:ext cx="11163935" cy="360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4338"/>
          <a:ext cx="11163935" cy="635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4338"/>
                        <a:ext cx="11163935" cy="635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89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89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84438"/>
          <a:ext cx="11163935" cy="235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84438"/>
                        <a:ext cx="11163935" cy="235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2633"/>
          <a:ext cx="11163935" cy="530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2633"/>
                        <a:ext cx="11163935" cy="530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21205"/>
          <a:ext cx="1116393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21205"/>
                        <a:ext cx="11163935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40753"/>
          <a:ext cx="11163935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40753"/>
                        <a:ext cx="11163935" cy="500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9063"/>
          <a:ext cx="11163935" cy="340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9063"/>
                        <a:ext cx="11163935" cy="340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7013"/>
          <a:ext cx="11163935" cy="636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7013"/>
                        <a:ext cx="11163935" cy="636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5165"/>
          <a:ext cx="11163935" cy="551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5165"/>
                        <a:ext cx="11163935" cy="551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037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037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40953"/>
          <a:ext cx="11163935" cy="204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62025" progId="Word.Document.8">
                  <p:embed/>
                </p:oleObj>
              </mc:Choice>
              <mc:Fallback>
                <p:oleObj name="" r:id="rId3" imgW="5286375" imgH="962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40953"/>
                        <a:ext cx="11163935" cy="204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6395"/>
          <a:ext cx="11163935" cy="637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66395"/>
                        <a:ext cx="11163935" cy="637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7212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7212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51176"/>
          <a:ext cx="11163935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85925" progId="Word.Document.8">
                  <p:embed/>
                </p:oleObj>
              </mc:Choice>
              <mc:Fallback>
                <p:oleObj name="" r:id="rId3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51176"/>
                        <a:ext cx="11163935" cy="358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11888"/>
          <a:ext cx="11163935" cy="180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47725" progId="Word.Document.8">
                  <p:embed/>
                </p:oleObj>
              </mc:Choice>
              <mc:Fallback>
                <p:oleObj name="" r:id="rId5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111888"/>
                        <a:ext cx="11163935" cy="180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52308"/>
          <a:ext cx="11163935" cy="469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52308"/>
                        <a:ext cx="11163935" cy="4698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8350"/>
          <a:ext cx="11163935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768350"/>
                        <a:ext cx="11163935" cy="113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8958"/>
          <a:ext cx="11163935" cy="192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8958"/>
                        <a:ext cx="11163935" cy="192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0940"/>
          <a:ext cx="11163935" cy="466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0940"/>
                        <a:ext cx="11163935" cy="466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9120"/>
          <a:ext cx="11163935" cy="192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9120"/>
                        <a:ext cx="11163935" cy="192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9015"/>
          <a:ext cx="1116393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9015"/>
                        <a:ext cx="11163935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35163"/>
          <a:ext cx="11163935" cy="271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76350" progId="Word.Document.8">
                  <p:embed/>
                </p:oleObj>
              </mc:Choice>
              <mc:Fallback>
                <p:oleObj name="" r:id="rId1" imgW="5286375" imgH="1276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35163"/>
                        <a:ext cx="11163935" cy="271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1640"/>
          <a:ext cx="11163935" cy="631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71800" progId="Word.Document.8">
                  <p:embed/>
                </p:oleObj>
              </mc:Choice>
              <mc:Fallback>
                <p:oleObj name="" r:id="rId1" imgW="5286375" imgH="2971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1640"/>
                        <a:ext cx="11163935" cy="631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8608"/>
          <a:ext cx="1116393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85950" progId="Word.Document.8">
                  <p:embed/>
                </p:oleObj>
              </mc:Choice>
              <mc:Fallback>
                <p:oleObj name="" r:id="rId1" imgW="5286375" imgH="1885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8608"/>
                        <a:ext cx="11163935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5831"/>
          <a:ext cx="1116393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95831"/>
                        <a:ext cx="11163935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4963"/>
          <a:ext cx="11163935" cy="391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4963"/>
                        <a:ext cx="11163935" cy="3910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7378"/>
          <a:ext cx="11163935" cy="172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7378"/>
                        <a:ext cx="11163935" cy="172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4158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4158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55090"/>
          <a:ext cx="11163935" cy="192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55090"/>
                        <a:ext cx="11163935" cy="1922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51530"/>
          <a:ext cx="1116393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51530"/>
                        <a:ext cx="11163935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8823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08823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29</vt:i4>
      </vt:variant>
    </vt:vector>
  </HeadingPairs>
  <TitlesOfParts>
    <vt:vector size="7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78</cp:revision>
  <dcterms:created xsi:type="dcterms:W3CDTF">2023-08-09T12:44:00Z</dcterms:created>
  <dcterms:modified xsi:type="dcterms:W3CDTF">2025-04-12T00:16:39Z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