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57" r:id="rId7"/>
    <p:sldId id="402" r:id="rId8"/>
    <p:sldId id="403" r:id="rId9"/>
    <p:sldId id="404" r:id="rId10"/>
    <p:sldId id="405" r:id="rId11"/>
    <p:sldId id="406" r:id="rId12"/>
    <p:sldId id="471" r:id="rId13"/>
    <p:sldId id="407" r:id="rId14"/>
    <p:sldId id="459" r:id="rId15"/>
    <p:sldId id="408" r:id="rId16"/>
    <p:sldId id="409" r:id="rId17"/>
    <p:sldId id="472" r:id="rId18"/>
    <p:sldId id="442" r:id="rId19"/>
    <p:sldId id="411" r:id="rId20"/>
    <p:sldId id="473" r:id="rId21"/>
    <p:sldId id="443" r:id="rId22"/>
    <p:sldId id="451" r:id="rId23"/>
    <p:sldId id="415" r:id="rId24"/>
    <p:sldId id="452" r:id="rId25"/>
    <p:sldId id="444" r:id="rId26"/>
    <p:sldId id="297" r:id="rId27"/>
    <p:sldId id="474" r:id="rId28"/>
    <p:sldId id="475" r:id="rId29"/>
    <p:sldId id="476" r:id="rId30"/>
    <p:sldId id="349" r:id="rId31"/>
    <p:sldId id="433" r:id="rId32"/>
    <p:sldId id="468" r:id="rId33"/>
    <p:sldId id="469" r:id="rId34"/>
    <p:sldId id="470" r:id="rId35"/>
    <p:sldId id="454" r:id="rId36"/>
    <p:sldId id="464" r:id="rId37"/>
    <p:sldId id="477" r:id="rId38"/>
    <p:sldId id="352" r:id="rId39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10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7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0.emf"/><Relationship Id="rId7" Type="http://schemas.openxmlformats.org/officeDocument/2006/relationships/oleObject" Target="../embeddings/oleObject9.bin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1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11  </a:t>
            </a:r>
            <a:r>
              <a:rPr lang="zh-CN" altLang="en-US" sz="3200"/>
              <a:t>函数模型及其应用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第二章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39620"/>
          <a:ext cx="1071308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39620"/>
                        <a:ext cx="1071308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02335"/>
          <a:ext cx="10713085" cy="546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02335"/>
                        <a:ext cx="10713085" cy="546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-21474824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975" y="1693545"/>
            <a:ext cx="2463800" cy="18770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99235"/>
          <a:ext cx="10713085" cy="3859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99235"/>
                        <a:ext cx="10713085" cy="3859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4508"/>
          <a:ext cx="10713085" cy="108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33400" progId="Word.Document.8">
                  <p:embed/>
                </p:oleObj>
              </mc:Choice>
              <mc:Fallback>
                <p:oleObj name="" r:id="rId1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4508"/>
                        <a:ext cx="10713085" cy="1087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879091"/>
          <a:ext cx="10713085" cy="165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879091"/>
                        <a:ext cx="10713085" cy="165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749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9749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87718"/>
          <a:ext cx="10713085" cy="6383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3143250" progId="Word.Document.8">
                  <p:embed/>
                </p:oleObj>
              </mc:Choice>
              <mc:Fallback>
                <p:oleObj name="" r:id="rId3" imgW="5286375" imgH="3143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787718"/>
                        <a:ext cx="10713085" cy="6383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28" descr="E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585" y="4424680"/>
            <a:ext cx="2576195" cy="17602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29765"/>
          <a:ext cx="10713085" cy="104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29765"/>
                        <a:ext cx="10713085" cy="104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8631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28631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55930"/>
          <a:ext cx="10713085" cy="567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55930"/>
                        <a:ext cx="10713085" cy="567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36445"/>
          <a:ext cx="10713085" cy="164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36445"/>
                        <a:ext cx="10713085" cy="164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1603"/>
          <a:ext cx="10713085" cy="319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1603"/>
                        <a:ext cx="10713085" cy="3198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302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302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66951"/>
          <a:ext cx="10713085" cy="243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266951"/>
                        <a:ext cx="10713085" cy="243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7160"/>
          <a:ext cx="10713085" cy="3742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38325" progId="Word.Document.8">
                  <p:embed/>
                </p:oleObj>
              </mc:Choice>
              <mc:Fallback>
                <p:oleObj name="" r:id="rId1" imgW="5286375" imgH="1838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7160"/>
                        <a:ext cx="10713085" cy="3742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56615"/>
          <a:ext cx="10713085" cy="470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14575" progId="Word.Document.8">
                  <p:embed/>
                </p:oleObj>
              </mc:Choice>
              <mc:Fallback>
                <p:oleObj name="" r:id="rId1" imgW="5286375" imgH="2314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56615"/>
                        <a:ext cx="10713085" cy="4702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80883"/>
          <a:ext cx="10713085" cy="205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80883"/>
                        <a:ext cx="10713085" cy="2052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9540"/>
          <a:ext cx="10713085" cy="104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9540"/>
                        <a:ext cx="10713085" cy="104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49948"/>
          <a:ext cx="10712450" cy="485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49948"/>
                        <a:ext cx="10712450" cy="485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58035"/>
          <a:ext cx="10712450" cy="243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58035"/>
                        <a:ext cx="10712450" cy="243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49630"/>
          <a:ext cx="10712450" cy="485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49630"/>
                        <a:ext cx="10712450" cy="4852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54518"/>
          <a:ext cx="10712450" cy="284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54518"/>
                        <a:ext cx="10712450" cy="284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68718"/>
          <a:ext cx="10712450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85975" progId="Word.Document.8">
                  <p:embed/>
                </p:oleObj>
              </mc:Choice>
              <mc:Fallback>
                <p:oleObj name="" r:id="rId1" imgW="5286375" imgH="2085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68718"/>
                        <a:ext cx="10712450" cy="423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189163"/>
          <a:ext cx="10712450" cy="282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90650" progId="Word.Document.8">
                  <p:embed/>
                </p:oleObj>
              </mc:Choice>
              <mc:Fallback>
                <p:oleObj name="" r:id="rId1" imgW="5286375" imgH="1390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189163"/>
                        <a:ext cx="10712450" cy="282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1695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1695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05623"/>
          <a:ext cx="10713085" cy="422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76450" progId="Word.Document.8">
                  <p:embed/>
                </p:oleObj>
              </mc:Choice>
              <mc:Fallback>
                <p:oleObj name="" r:id="rId3" imgW="5286375" imgH="2076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805623"/>
                        <a:ext cx="10713085" cy="422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25233"/>
          <a:ext cx="10712450" cy="365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25233"/>
                        <a:ext cx="10712450" cy="3659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33880"/>
          <a:ext cx="10712450" cy="224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33880"/>
                        <a:ext cx="10712450" cy="2246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22438"/>
          <a:ext cx="10712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22438"/>
                        <a:ext cx="10712450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03948"/>
          <a:ext cx="10712450" cy="478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52675" progId="Word.Document.8">
                  <p:embed/>
                </p:oleObj>
              </mc:Choice>
              <mc:Fallback>
                <p:oleObj name="" r:id="rId1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03948"/>
                        <a:ext cx="10712450" cy="478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101533"/>
          <a:ext cx="10712450" cy="265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101533"/>
                        <a:ext cx="10712450" cy="265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06705"/>
          <a:ext cx="10712450" cy="627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306705"/>
                        <a:ext cx="10712450" cy="6276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040130"/>
          <a:ext cx="10713085" cy="5290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00325" progId="Word.Document.8">
                  <p:embed/>
                </p:oleObj>
              </mc:Choice>
              <mc:Fallback>
                <p:oleObj name="" r:id="rId1" imgW="5286375" imgH="2600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040130"/>
                        <a:ext cx="10713085" cy="5290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77510" y="2576830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7510" y="2576830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67320" y="2585720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7320" y="2585720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19995" y="2576830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6" imgW="5286375" imgH="209550" progId="Word.Document.8">
                  <p:embed/>
                </p:oleObj>
              </mc:Choice>
              <mc:Fallback>
                <p:oleObj name="" r:id="rId6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19995" y="2576830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70830" y="4235450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70830" y="4235450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02880" y="4263390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02880" y="4263390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03793"/>
          <a:ext cx="10713085" cy="104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514350" progId="Word.Document.8">
                  <p:embed/>
                </p:oleObj>
              </mc:Choice>
              <mc:Fallback>
                <p:oleObj name="" r:id="rId3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03793"/>
                        <a:ext cx="10713085" cy="104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0573" y="3306128"/>
          <a:ext cx="10713085" cy="97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476250" progId="Word.Document.8">
                  <p:embed/>
                </p:oleObj>
              </mc:Choice>
              <mc:Fallback>
                <p:oleObj name="" r:id="rId5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0573" y="3306128"/>
                        <a:ext cx="10713085" cy="97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7788"/>
          <a:ext cx="10713085" cy="106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23875" progId="Word.Document.8">
                  <p:embed/>
                </p:oleObj>
              </mc:Choice>
              <mc:Fallback>
                <p:oleObj name="" r:id="rId1" imgW="5286375" imgH="523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7788"/>
                        <a:ext cx="10713085" cy="1066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13013"/>
          <a:ext cx="1071308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28625" progId="Word.Document.8">
                  <p:embed/>
                </p:oleObj>
              </mc:Choice>
              <mc:Fallback>
                <p:oleObj name="" r:id="rId3" imgW="5286375" imgH="428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13013"/>
                        <a:ext cx="1071308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6485"/>
          <a:ext cx="10713085" cy="158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81050" progId="Word.Document.8">
                  <p:embed/>
                </p:oleObj>
              </mc:Choice>
              <mc:Fallback>
                <p:oleObj name="" r:id="rId1" imgW="5286375" imgH="781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6485"/>
                        <a:ext cx="10713085" cy="158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1613" y="1693546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1613" y="1693546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34110"/>
          <a:ext cx="10713085" cy="149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34110"/>
                        <a:ext cx="10713085" cy="149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59673"/>
          <a:ext cx="1071308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28625" progId="Word.Document.8">
                  <p:embed/>
                </p:oleObj>
              </mc:Choice>
              <mc:Fallback>
                <p:oleObj name="" r:id="rId3" imgW="5286375" imgH="428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59673"/>
                        <a:ext cx="1071308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90980"/>
          <a:ext cx="10713085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90700" progId="Word.Document.8">
                  <p:embed/>
                </p:oleObj>
              </mc:Choice>
              <mc:Fallback>
                <p:oleObj name="" r:id="rId1" imgW="5286375" imgH="1790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90980"/>
                        <a:ext cx="10713085" cy="364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6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48</vt:i4>
      </vt:variant>
      <vt:variant>
        <vt:lpstr>幻灯片标题</vt:lpstr>
      </vt:variant>
      <vt:variant>
        <vt:i4>36</vt:i4>
      </vt:variant>
    </vt:vector>
  </HeadingPairs>
  <TitlesOfParts>
    <vt:vector size="94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56</cp:revision>
  <dcterms:created xsi:type="dcterms:W3CDTF">2023-08-09T12:44:00Z</dcterms:created>
  <dcterms:modified xsi:type="dcterms:W3CDTF">2025-04-07T03:02:56Z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