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54" r:id="rId7"/>
    <p:sldId id="398" r:id="rId8"/>
    <p:sldId id="455" r:id="rId9"/>
    <p:sldId id="399" r:id="rId10"/>
    <p:sldId id="431" r:id="rId11"/>
    <p:sldId id="400" r:id="rId12"/>
    <p:sldId id="447" r:id="rId13"/>
    <p:sldId id="401" r:id="rId14"/>
    <p:sldId id="425" r:id="rId15"/>
    <p:sldId id="404" r:id="rId16"/>
    <p:sldId id="435" r:id="rId17"/>
    <p:sldId id="405" r:id="rId18"/>
    <p:sldId id="426" r:id="rId19"/>
    <p:sldId id="406" r:id="rId20"/>
    <p:sldId id="448" r:id="rId21"/>
    <p:sldId id="410" r:id="rId22"/>
    <p:sldId id="411" r:id="rId23"/>
    <p:sldId id="412" r:id="rId24"/>
    <p:sldId id="453" r:id="rId25"/>
    <p:sldId id="417" r:id="rId26"/>
    <p:sldId id="418" r:id="rId27"/>
    <p:sldId id="419" r:id="rId28"/>
    <p:sldId id="456" r:id="rId29"/>
    <p:sldId id="420" r:id="rId30"/>
    <p:sldId id="451" r:id="rId31"/>
    <p:sldId id="35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03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11  </a:t>
            </a:r>
            <a:r>
              <a:rPr lang="zh-CN" altLang="en-US" sz="3200"/>
              <a:t>函数模型及其应用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0860"/>
          <a:ext cx="11163935" cy="340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0860"/>
                        <a:ext cx="11163935" cy="340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6203"/>
          <a:ext cx="11163935" cy="380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6203"/>
                        <a:ext cx="11163935" cy="3806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89673"/>
          <a:ext cx="11163935" cy="463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81225" progId="Word.Document.8">
                  <p:embed/>
                </p:oleObj>
              </mc:Choice>
              <mc:Fallback>
                <p:oleObj name="" r:id="rId1" imgW="5286375" imgH="2181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89673"/>
                        <a:ext cx="11163935" cy="4636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5467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5467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6040"/>
          <a:ext cx="11163935" cy="512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409825" progId="Word.Document.8">
                  <p:embed/>
                </p:oleObj>
              </mc:Choice>
              <mc:Fallback>
                <p:oleObj name="" r:id="rId3" imgW="5286375" imgH="2409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36040"/>
                        <a:ext cx="11163935" cy="5125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34173"/>
          <a:ext cx="11163935" cy="376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34173"/>
                        <a:ext cx="11163935" cy="376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41655"/>
          <a:ext cx="11163935" cy="551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41655"/>
                        <a:ext cx="11163935" cy="551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5318"/>
          <a:ext cx="11163935" cy="5716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35318"/>
                        <a:ext cx="11163935" cy="5716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7135"/>
          <a:ext cx="11163935" cy="4442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7135"/>
                        <a:ext cx="11163935" cy="4442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2830"/>
          <a:ext cx="11163935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2830"/>
                        <a:ext cx="11163935" cy="521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90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90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18878"/>
          <a:ext cx="11163935" cy="265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18878"/>
                        <a:ext cx="11163935" cy="265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5798"/>
          <a:ext cx="11163935" cy="168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90575" progId="Word.Document.8">
                  <p:embed/>
                </p:oleObj>
              </mc:Choice>
              <mc:Fallback>
                <p:oleObj name="" r:id="rId5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915798"/>
                        <a:ext cx="11163935" cy="1686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699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699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6588"/>
          <a:ext cx="11163935" cy="2045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62025" progId="Word.Document.8">
                  <p:embed/>
                </p:oleObj>
              </mc:Choice>
              <mc:Fallback>
                <p:oleObj name="" r:id="rId3" imgW="5286375" imgH="962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06588"/>
                        <a:ext cx="11163935" cy="2045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71328"/>
          <a:ext cx="11163935" cy="156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733425" progId="Word.Document.8">
                  <p:embed/>
                </p:oleObj>
              </mc:Choice>
              <mc:Fallback>
                <p:oleObj name="" r:id="rId5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4271328"/>
                        <a:ext cx="11163935" cy="156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04883"/>
          <a:ext cx="11163935" cy="336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04883"/>
                        <a:ext cx="11163935" cy="336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6270"/>
          <a:ext cx="11163935" cy="272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76350" progId="Word.Document.8">
                  <p:embed/>
                </p:oleObj>
              </mc:Choice>
              <mc:Fallback>
                <p:oleObj name="" r:id="rId3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636270"/>
                        <a:ext cx="11163935" cy="272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1903"/>
          <a:ext cx="11163935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1903"/>
                        <a:ext cx="11163935" cy="436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4083"/>
          <a:ext cx="11163935" cy="529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286375" imgH="2486025" progId="Word.Document.8">
                  <p:embed/>
                </p:oleObj>
              </mc:Choice>
              <mc:Fallback>
                <p:oleObj name="" r:id="rId1" imgW="5286375" imgH="2486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4083"/>
                        <a:ext cx="11163935" cy="529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6737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6737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6348"/>
          <a:ext cx="11163935" cy="551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56348"/>
                        <a:ext cx="11163935" cy="551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5405"/>
          <a:ext cx="11163935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5405"/>
                        <a:ext cx="11163935" cy="44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56298"/>
          <a:ext cx="11163935" cy="5187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56298"/>
                        <a:ext cx="11163935" cy="5187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9835"/>
          <a:ext cx="11163935" cy="4377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9835"/>
                        <a:ext cx="11163935" cy="4377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66533"/>
          <a:ext cx="1116393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66533"/>
                        <a:ext cx="11163935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9098"/>
          <a:ext cx="11163935" cy="627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52750" progId="Word.Document.8">
                  <p:embed/>
                </p:oleObj>
              </mc:Choice>
              <mc:Fallback>
                <p:oleObj name="" r:id="rId1" imgW="5286375" imgH="2952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99098"/>
                        <a:ext cx="11163935" cy="627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6760"/>
          <a:ext cx="11163935" cy="556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6760"/>
                        <a:ext cx="11163935" cy="556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83740"/>
          <a:ext cx="11163935" cy="1559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83740"/>
                        <a:ext cx="11163935" cy="1559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60425"/>
          <a:ext cx="11163935" cy="5082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60425"/>
                        <a:ext cx="11163935" cy="5082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7220"/>
          <a:ext cx="1116393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7220"/>
                        <a:ext cx="11163935" cy="255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2873"/>
          <a:ext cx="11163935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2873"/>
                        <a:ext cx="11163935" cy="38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502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2502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83043"/>
          <a:ext cx="11163935" cy="360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83043"/>
                        <a:ext cx="11163935" cy="360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29</vt:i4>
      </vt:variant>
    </vt:vector>
  </HeadingPairs>
  <TitlesOfParts>
    <vt:vector size="73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78</cp:revision>
  <dcterms:created xsi:type="dcterms:W3CDTF">2023-08-09T12:44:00Z</dcterms:created>
  <dcterms:modified xsi:type="dcterms:W3CDTF">2025-04-12T00:27:43Z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