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439" r:id="rId7"/>
    <p:sldId id="428" r:id="rId8"/>
    <p:sldId id="429" r:id="rId9"/>
    <p:sldId id="440" r:id="rId10"/>
    <p:sldId id="400" r:id="rId11"/>
    <p:sldId id="402" r:id="rId12"/>
    <p:sldId id="403" r:id="rId13"/>
    <p:sldId id="404" r:id="rId14"/>
    <p:sldId id="405" r:id="rId15"/>
    <p:sldId id="406" r:id="rId16"/>
    <p:sldId id="441" r:id="rId17"/>
    <p:sldId id="408" r:id="rId18"/>
    <p:sldId id="409" r:id="rId19"/>
    <p:sldId id="410" r:id="rId20"/>
    <p:sldId id="442" r:id="rId21"/>
    <p:sldId id="411" r:id="rId22"/>
    <p:sldId id="432" r:id="rId23"/>
    <p:sldId id="414" r:id="rId24"/>
    <p:sldId id="415" r:id="rId25"/>
    <p:sldId id="417" r:id="rId26"/>
    <p:sldId id="297" r:id="rId27"/>
    <p:sldId id="349" r:id="rId28"/>
    <p:sldId id="448" r:id="rId29"/>
    <p:sldId id="433" r:id="rId30"/>
    <p:sldId id="420" r:id="rId31"/>
    <p:sldId id="436" r:id="rId32"/>
    <p:sldId id="444" r:id="rId33"/>
    <p:sldId id="445" r:id="rId34"/>
    <p:sldId id="421" r:id="rId35"/>
    <p:sldId id="446" r:id="rId36"/>
    <p:sldId id="423" r:id="rId37"/>
    <p:sldId id="447" r:id="rId38"/>
    <p:sldId id="437" r:id="rId39"/>
    <p:sldId id="424" r:id="rId40"/>
    <p:sldId id="438" r:id="rId41"/>
    <p:sldId id="425" r:id="rId42"/>
    <p:sldId id="352" r:id="rId43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gs" Target="tags/tag10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.emf"/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26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emf"/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7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9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6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1.e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8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3.e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2.emf"/><Relationship Id="rId1" Type="http://schemas.openxmlformats.org/officeDocument/2006/relationships/oleObject" Target="../embeddings/oleObject40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5.e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2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7.e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4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6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0.e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7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9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50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1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5.e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2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7.e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4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9.e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6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8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9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3.e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62.emf"/><Relationship Id="rId1" Type="http://schemas.openxmlformats.org/officeDocument/2006/relationships/oleObject" Target="../embeddings/oleObject60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4.emf"/><Relationship Id="rId1" Type="http://schemas.openxmlformats.org/officeDocument/2006/relationships/oleObject" Target="../embeddings/oleObject62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5.emf"/><Relationship Id="rId1" Type="http://schemas.openxmlformats.org/officeDocument/2006/relationships/oleObject" Target="../embeddings/oleObject63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6.emf"/><Relationship Id="rId1" Type="http://schemas.openxmlformats.org/officeDocument/2006/relationships/oleObject" Target="../embeddings/oleObject64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7.emf"/><Relationship Id="rId1" Type="http://schemas.openxmlformats.org/officeDocument/2006/relationships/oleObject" Target="../embeddings/oleObject65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8.emf"/><Relationship Id="rId1" Type="http://schemas.openxmlformats.org/officeDocument/2006/relationships/oleObject" Target="../embeddings/oleObject66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9.emf"/><Relationship Id="rId1" Type="http://schemas.openxmlformats.org/officeDocument/2006/relationships/oleObject" Target="../embeddings/oleObject67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0.emf"/><Relationship Id="rId1" Type="http://schemas.openxmlformats.org/officeDocument/2006/relationships/oleObject" Target="../embeddings/oleObject68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1.emf"/><Relationship Id="rId1" Type="http://schemas.openxmlformats.org/officeDocument/2006/relationships/oleObject" Target="../embeddings/oleObject69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2.emf"/><Relationship Id="rId1" Type="http://schemas.openxmlformats.org/officeDocument/2006/relationships/oleObject" Target="../embeddings/oleObject70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3.emf"/><Relationship Id="rId1" Type="http://schemas.openxmlformats.org/officeDocument/2006/relationships/oleObject" Target="../embeddings/oleObject71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4.emf"/><Relationship Id="rId1" Type="http://schemas.openxmlformats.org/officeDocument/2006/relationships/oleObject" Target="../embeddings/oleObject72.bin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6.e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75.emf"/><Relationship Id="rId1" Type="http://schemas.openxmlformats.org/officeDocument/2006/relationships/oleObject" Target="../embeddings/oleObject7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4.e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5.emf"/><Relationship Id="rId1" Type="http://schemas.openxmlformats.org/officeDocument/2006/relationships/oleObject" Target="../embeddings/oleObject8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19.e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e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3.e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0.emf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8.xml"/><Relationship Id="rId14" Type="http://schemas.openxmlformats.org/officeDocument/2006/relationships/image" Target="../media/image26.emf"/><Relationship Id="rId13" Type="http://schemas.openxmlformats.org/officeDocument/2006/relationships/oleObject" Target="../embeddings/oleObject23.bin"/><Relationship Id="rId12" Type="http://schemas.openxmlformats.org/officeDocument/2006/relationships/image" Target="../media/image25.e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4.emf"/><Relationship Id="rId1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30.e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1  </a:t>
            </a:r>
            <a:r>
              <a:rPr lang="zh-CN" altLang="en-US" sz="3200"/>
              <a:t>导数的概念及运算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第三章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导数及其应用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7000"/>
          <a:ext cx="10713085" cy="96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7000"/>
                        <a:ext cx="10713085" cy="967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05663" y="139668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05663" y="139668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782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782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90448" y="167671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0448" y="167671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61110"/>
          <a:ext cx="10713085" cy="123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61110"/>
                        <a:ext cx="10713085" cy="123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64358" y="200564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64358" y="200564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22730"/>
          <a:ext cx="10713085" cy="2208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85850" progId="Word.Document.8">
                  <p:embed/>
                </p:oleObj>
              </mc:Choice>
              <mc:Fallback>
                <p:oleObj name="" r:id="rId1" imgW="5286375" imgH="1085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22730"/>
                        <a:ext cx="10713085" cy="2208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833813"/>
          <a:ext cx="10713085" cy="1240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833813"/>
                        <a:ext cx="10713085" cy="1240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03400"/>
          <a:ext cx="10713085" cy="164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03400"/>
                        <a:ext cx="10713085" cy="1647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586798"/>
          <a:ext cx="10713085" cy="833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586798"/>
                        <a:ext cx="10713085" cy="833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57313"/>
          <a:ext cx="10713085" cy="1047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57313"/>
                        <a:ext cx="10713085" cy="1047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63128"/>
          <a:ext cx="10713085" cy="326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600200" progId="Word.Document.8">
                  <p:embed/>
                </p:oleObj>
              </mc:Choice>
              <mc:Fallback>
                <p:oleObj name="" r:id="rId3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163128"/>
                        <a:ext cx="10713085" cy="326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8172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8172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81505"/>
          <a:ext cx="10713085" cy="357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762125" progId="Word.Document.8">
                  <p:embed/>
                </p:oleObj>
              </mc:Choice>
              <mc:Fallback>
                <p:oleObj name="" r:id="rId3" imgW="5286375" imgH="1762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881505"/>
                        <a:ext cx="10713085" cy="357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94535"/>
          <a:ext cx="10713085" cy="164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94535"/>
                        <a:ext cx="10713085" cy="164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96620"/>
          <a:ext cx="10713085" cy="293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47800" progId="Word.Document.8">
                  <p:embed/>
                </p:oleObj>
              </mc:Choice>
              <mc:Fallback>
                <p:oleObj name="" r:id="rId1" imgW="5286375" imgH="1447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96620"/>
                        <a:ext cx="10713085" cy="2938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026535"/>
          <a:ext cx="10713085" cy="187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923925" progId="Word.Document.8">
                  <p:embed/>
                </p:oleObj>
              </mc:Choice>
              <mc:Fallback>
                <p:oleObj name="" r:id="rId3" imgW="5286375" imgH="923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4026535"/>
                        <a:ext cx="10713085" cy="1875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75728"/>
          <a:ext cx="10713085" cy="3519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33550" progId="Word.Document.8">
                  <p:embed/>
                </p:oleObj>
              </mc:Choice>
              <mc:Fallback>
                <p:oleObj name="" r:id="rId1" imgW="5286375" imgH="1733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75728"/>
                        <a:ext cx="10713085" cy="3519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3025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3025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28838"/>
          <a:ext cx="10713085" cy="3227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590675" progId="Word.Document.8">
                  <p:embed/>
                </p:oleObj>
              </mc:Choice>
              <mc:Fallback>
                <p:oleObj name="" r:id="rId3" imgW="5286375" imgH="1590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128838"/>
                        <a:ext cx="10713085" cy="3227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26870"/>
          <a:ext cx="10713085" cy="301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85900" progId="Word.Document.8">
                  <p:embed/>
                </p:oleObj>
              </mc:Choice>
              <mc:Fallback>
                <p:oleObj name="" r:id="rId1" imgW="5286375" imgH="1485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26870"/>
                        <a:ext cx="10713085" cy="301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5487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5487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26073"/>
          <a:ext cx="10713085" cy="396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52625" progId="Word.Document.8">
                  <p:embed/>
                </p:oleObj>
              </mc:Choice>
              <mc:Fallback>
                <p:oleObj name="" r:id="rId1" imgW="5286375" imgH="1952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26073"/>
                        <a:ext cx="10713085" cy="396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561523"/>
          <a:ext cx="10713085" cy="1993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981075" progId="Word.Document.8">
                  <p:embed/>
                </p:oleObj>
              </mc:Choice>
              <mc:Fallback>
                <p:oleObj name="" r:id="rId3" imgW="5286375" imgH="981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4561523"/>
                        <a:ext cx="10713085" cy="1993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13230"/>
          <a:ext cx="10713085" cy="1045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13230"/>
                        <a:ext cx="10713085" cy="1045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77173"/>
          <a:ext cx="10713085" cy="2051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77173"/>
                        <a:ext cx="10713085" cy="2051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018858"/>
          <a:ext cx="10712450" cy="2569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66825" progId="Word.Document.8">
                  <p:embed/>
                </p:oleObj>
              </mc:Choice>
              <mc:Fallback>
                <p:oleObj name="" r:id="rId1" imgW="5286375" imgH="1266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018858"/>
                        <a:ext cx="10712450" cy="2569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808731"/>
          <a:ext cx="10712450" cy="1604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790575" progId="Word.Document.8">
                  <p:embed/>
                </p:oleObj>
              </mc:Choice>
              <mc:Fallback>
                <p:oleObj name="" r:id="rId3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3808731"/>
                        <a:ext cx="10712450" cy="1604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858645"/>
          <a:ext cx="10712450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28725" progId="Word.Document.8">
                  <p:embed/>
                </p:oleObj>
              </mc:Choice>
              <mc:Fallback>
                <p:oleObj name="" r:id="rId1" imgW="5286375" imgH="1228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858645"/>
                        <a:ext cx="10712450" cy="249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125220"/>
          <a:ext cx="10712450" cy="4720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24100" progId="Word.Document.8">
                  <p:embed/>
                </p:oleObj>
              </mc:Choice>
              <mc:Fallback>
                <p:oleObj name="" r:id="rId1" imgW="5286375" imgH="2324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125220"/>
                        <a:ext cx="10712450" cy="4720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451610"/>
          <a:ext cx="10712450" cy="179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85825" progId="Word.Document.8">
                  <p:embed/>
                </p:oleObj>
              </mc:Choice>
              <mc:Fallback>
                <p:oleObj name="" r:id="rId1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451610"/>
                        <a:ext cx="10712450" cy="1799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135948"/>
          <a:ext cx="10712450" cy="265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304925" progId="Word.Document.8">
                  <p:embed/>
                </p:oleObj>
              </mc:Choice>
              <mc:Fallback>
                <p:oleObj name="" r:id="rId3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3135948"/>
                        <a:ext cx="10712450" cy="265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804670"/>
          <a:ext cx="10712450" cy="183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804670"/>
                        <a:ext cx="10712450" cy="1838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145223"/>
          <a:ext cx="10712450" cy="5264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145223"/>
                        <a:ext cx="10712450" cy="5264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6107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6107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63688"/>
          <a:ext cx="10713085" cy="470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314575" progId="Word.Document.8">
                  <p:embed/>
                </p:oleObj>
              </mc:Choice>
              <mc:Fallback>
                <p:oleObj name="" r:id="rId3" imgW="5286375" imgH="2314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563688"/>
                        <a:ext cx="10713085" cy="470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91805" y="2729231"/>
          <a:ext cx="10709910" cy="8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91805" y="2729231"/>
                        <a:ext cx="10709910" cy="83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60640" y="3393441"/>
          <a:ext cx="10709910" cy="8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7" imgW="5286375" imgH="409575" progId="Word.Document.8">
                  <p:embed/>
                </p:oleObj>
              </mc:Choice>
              <mc:Fallback>
                <p:oleObj name="" r:id="rId7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60640" y="3393441"/>
                        <a:ext cx="10709910" cy="83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63465" y="530129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63465" y="530129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273935"/>
          <a:ext cx="10712450" cy="123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273935"/>
                        <a:ext cx="10712450" cy="123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312228"/>
          <a:ext cx="10712450" cy="445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312228"/>
                        <a:ext cx="10712450" cy="445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779588"/>
          <a:ext cx="10712450" cy="2207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85850" progId="Word.Document.8">
                  <p:embed/>
                </p:oleObj>
              </mc:Choice>
              <mc:Fallback>
                <p:oleObj name="" r:id="rId1" imgW="5286375" imgH="1085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779588"/>
                        <a:ext cx="10712450" cy="2207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492250"/>
          <a:ext cx="10712450" cy="33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28775" progId="Word.Document.8">
                  <p:embed/>
                </p:oleObj>
              </mc:Choice>
              <mc:Fallback>
                <p:oleObj name="" r:id="rId1" imgW="5286375" imgH="1628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492250"/>
                        <a:ext cx="10712450" cy="331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825625"/>
          <a:ext cx="10712450" cy="143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04850" progId="Word.Document.8">
                  <p:embed/>
                </p:oleObj>
              </mc:Choice>
              <mc:Fallback>
                <p:oleObj name="" r:id="rId1" imgW="5286375" imgH="704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825625"/>
                        <a:ext cx="10712450" cy="1432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922020"/>
          <a:ext cx="1071245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922020"/>
                        <a:ext cx="10712450" cy="507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578928"/>
          <a:ext cx="1071245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578928"/>
                        <a:ext cx="1071245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037398"/>
          <a:ext cx="107124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037398"/>
                        <a:ext cx="10712450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008380"/>
          <a:ext cx="10712450" cy="5267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008380"/>
                        <a:ext cx="10712450" cy="5267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6125" y="972503"/>
          <a:ext cx="10712450" cy="1085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33400" progId="Word.Document.8">
                  <p:embed/>
                </p:oleObj>
              </mc:Choice>
              <mc:Fallback>
                <p:oleObj name="" r:id="rId1" imgW="5286375" imgH="533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6125" y="972503"/>
                        <a:ext cx="10712450" cy="1085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123758"/>
          <a:ext cx="10709910" cy="4031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1981200" progId="Word.Document.8">
                  <p:embed/>
                </p:oleObj>
              </mc:Choice>
              <mc:Fallback>
                <p:oleObj name="" r:id="rId3" imgW="5286375" imgH="198120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2123758"/>
                        <a:ext cx="10709910" cy="4031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91540"/>
          <a:ext cx="10713085" cy="570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09875" progId="Word.Document.8">
                  <p:embed/>
                </p:oleObj>
              </mc:Choice>
              <mc:Fallback>
                <p:oleObj name="" r:id="rId1" imgW="5286375" imgH="2809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91540"/>
                        <a:ext cx="10713085" cy="570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74995" y="2680971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74995" y="2680971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31260" y="3418206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1260" y="3418206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90540" y="3188971"/>
          <a:ext cx="10709910" cy="8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7" imgW="5286375" imgH="409575" progId="Word.Document.8">
                  <p:embed/>
                </p:oleObj>
              </mc:Choice>
              <mc:Fallback>
                <p:oleObj name="" r:id="rId7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90540" y="3188971"/>
                        <a:ext cx="10709910" cy="83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32835" y="5379086"/>
          <a:ext cx="10709910" cy="8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5286375" imgH="409575" progId="Word.Document.8">
                  <p:embed/>
                </p:oleObj>
              </mc:Choice>
              <mc:Fallback>
                <p:oleObj name="" r:id="rId9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32835" y="5379086"/>
                        <a:ext cx="10709910" cy="83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86523"/>
          <a:ext cx="10713085" cy="4316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24075" progId="Word.Document.8">
                  <p:embed/>
                </p:oleObj>
              </mc:Choice>
              <mc:Fallback>
                <p:oleObj name="" r:id="rId1" imgW="5286375" imgH="2124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86523"/>
                        <a:ext cx="10713085" cy="4316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61025" y="2924176"/>
          <a:ext cx="10709910" cy="8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61025" y="2924176"/>
                        <a:ext cx="10709910" cy="83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53380" y="3853816"/>
          <a:ext cx="10709910" cy="8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53380" y="3853816"/>
                        <a:ext cx="10709910" cy="83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7920" y="4666616"/>
          <a:ext cx="10709910" cy="8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5286375" imgH="409575" progId="Word.Document.8">
                  <p:embed/>
                </p:oleObj>
              </mc:Choice>
              <mc:Fallback>
                <p:oleObj name="" r:id="rId7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47920" y="4666616"/>
                        <a:ext cx="10709910" cy="83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82395"/>
          <a:ext cx="10713085" cy="3794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66900" progId="Word.Document.8">
                  <p:embed/>
                </p:oleObj>
              </mc:Choice>
              <mc:Fallback>
                <p:oleObj name="" r:id="rId1" imgW="5286375" imgH="1866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82395"/>
                        <a:ext cx="10713085" cy="3794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84420" y="1272540"/>
          <a:ext cx="10709910" cy="8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4420" y="1272540"/>
                        <a:ext cx="10709910" cy="83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41265" y="1796415"/>
          <a:ext cx="10709910" cy="8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41265" y="1796415"/>
                        <a:ext cx="10709910" cy="83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19420" y="2372361"/>
          <a:ext cx="10709910" cy="8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5286375" imgH="409575" progId="Word.Document.8">
                  <p:embed/>
                </p:oleObj>
              </mc:Choice>
              <mc:Fallback>
                <p:oleObj name="" r:id="rId7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19420" y="2372361"/>
                        <a:ext cx="10709910" cy="83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18175" y="3006726"/>
          <a:ext cx="10709910" cy="8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5286375" imgH="409575" progId="Word.Document.8">
                  <p:embed/>
                </p:oleObj>
              </mc:Choice>
              <mc:Fallback>
                <p:oleObj name="" r:id="rId9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18175" y="3006726"/>
                        <a:ext cx="10709910" cy="83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19420" y="3614421"/>
          <a:ext cx="10709910" cy="8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1" imgW="5286375" imgH="409575" progId="Word.Document.8">
                  <p:embed/>
                </p:oleObj>
              </mc:Choice>
              <mc:Fallback>
                <p:oleObj name="" r:id="rId11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19420" y="3614421"/>
                        <a:ext cx="10709910" cy="83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19420" y="4087496"/>
          <a:ext cx="10709910" cy="8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5286375" imgH="409575" progId="Word.Document.8">
                  <p:embed/>
                </p:oleObj>
              </mc:Choice>
              <mc:Fallback>
                <p:oleObj name="" r:id="rId13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19420" y="4087496"/>
                        <a:ext cx="10709910" cy="83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46150"/>
          <a:ext cx="10713085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46150"/>
                        <a:ext cx="10713085" cy="466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64330" y="2364105"/>
          <a:ext cx="10709910" cy="8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64330" y="2364105"/>
                        <a:ext cx="10709910" cy="83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43350" y="3214370"/>
          <a:ext cx="10709910" cy="8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43350" y="3214370"/>
                        <a:ext cx="10709910" cy="83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32395" y="4737100"/>
          <a:ext cx="10709910" cy="8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5286375" imgH="409575" progId="Word.Document.8">
                  <p:embed/>
                </p:oleObj>
              </mc:Choice>
              <mc:Fallback>
                <p:oleObj name="" r:id="rId7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32395" y="4737100"/>
                        <a:ext cx="10709910" cy="83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289685"/>
          <a:ext cx="10713720" cy="3948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43100" progId="Word.Document.8">
                  <p:embed/>
                </p:oleObj>
              </mc:Choice>
              <mc:Fallback>
                <p:oleObj name="" r:id="rId1" imgW="5286375" imgH="1943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289685"/>
                        <a:ext cx="10713720" cy="3948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42846"/>
          <a:ext cx="10713085" cy="96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42846"/>
                        <a:ext cx="10713085" cy="967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08078" y="244252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08078" y="244252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宽屏</PresentationFormat>
  <Paragraphs>6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74</vt:i4>
      </vt:variant>
      <vt:variant>
        <vt:lpstr>幻灯片标题</vt:lpstr>
      </vt:variant>
      <vt:variant>
        <vt:i4>40</vt:i4>
      </vt:variant>
    </vt:vector>
  </HeadingPairs>
  <TitlesOfParts>
    <vt:vector size="124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56</cp:revision>
  <dcterms:created xsi:type="dcterms:W3CDTF">2023-08-09T12:44:00Z</dcterms:created>
  <dcterms:modified xsi:type="dcterms:W3CDTF">2025-04-10T01:16:29Z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