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23" r:id="rId10"/>
    <p:sldId id="401" r:id="rId11"/>
    <p:sldId id="426" r:id="rId12"/>
    <p:sldId id="404" r:id="rId13"/>
    <p:sldId id="415" r:id="rId14"/>
    <p:sldId id="405" r:id="rId15"/>
    <p:sldId id="427" r:id="rId16"/>
    <p:sldId id="406" r:id="rId17"/>
    <p:sldId id="428" r:id="rId18"/>
    <p:sldId id="410" r:id="rId19"/>
    <p:sldId id="411" r:id="rId20"/>
    <p:sldId id="412" r:id="rId21"/>
    <p:sldId id="424" r:id="rId22"/>
    <p:sldId id="429" r:id="rId23"/>
    <p:sldId id="417" r:id="rId24"/>
    <p:sldId id="418" r:id="rId25"/>
    <p:sldId id="430" r:id="rId26"/>
    <p:sldId id="419" r:id="rId27"/>
    <p:sldId id="420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导数的概念及运算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94891"/>
          <a:ext cx="11163935" cy="311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66850" progId="Word.Document.8">
                  <p:embed/>
                </p:oleObj>
              </mc:Choice>
              <mc:Fallback>
                <p:oleObj name="" r:id="rId3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94891"/>
                        <a:ext cx="11163935" cy="311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7368"/>
          <a:ext cx="11163935" cy="353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7368"/>
                        <a:ext cx="11163935" cy="353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1015"/>
          <a:ext cx="1116393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1015"/>
                        <a:ext cx="1116393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1768"/>
          <a:ext cx="11163935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1768"/>
                        <a:ext cx="11163935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3810"/>
          <a:ext cx="11163935" cy="437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3810"/>
                        <a:ext cx="11163935" cy="437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4163"/>
          <a:ext cx="11163935" cy="641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19425" progId="Word.Document.8">
                  <p:embed/>
                </p:oleObj>
              </mc:Choice>
              <mc:Fallback>
                <p:oleObj name="" r:id="rId1" imgW="5286375" imgH="3019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4163"/>
                        <a:ext cx="11163935" cy="641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04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04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36888"/>
          <a:ext cx="11163935" cy="374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62125" progId="Word.Document.8">
                  <p:embed/>
                </p:oleObj>
              </mc:Choice>
              <mc:Fallback>
                <p:oleObj name="" r:id="rId3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36888"/>
                        <a:ext cx="11163935" cy="374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2396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04850" progId="Word.Document.8">
                  <p:embed/>
                </p:oleObj>
              </mc:Choice>
              <mc:Fallback>
                <p:oleObj name="" r:id="rId5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382396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26018"/>
          <a:ext cx="11163935" cy="42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26018"/>
                        <a:ext cx="11163935" cy="424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7103"/>
          <a:ext cx="11163935" cy="14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95325" progId="Word.Document.8">
                  <p:embed/>
                </p:oleObj>
              </mc:Choice>
              <mc:Fallback>
                <p:oleObj name="" r:id="rId3" imgW="5286375" imgH="695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947103"/>
                        <a:ext cx="11163935" cy="147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64423"/>
          <a:ext cx="11163935" cy="14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64423"/>
                        <a:ext cx="11163935" cy="14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1875"/>
          <a:ext cx="11163935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1875"/>
                        <a:ext cx="11163935" cy="507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2296"/>
          <a:ext cx="11163935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57325" progId="Word.Document.8">
                  <p:embed/>
                </p:oleObj>
              </mc:Choice>
              <mc:Fallback>
                <p:oleObj name="" r:id="rId3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52296"/>
                        <a:ext cx="11163935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66983"/>
          <a:ext cx="11163935" cy="15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733425" progId="Word.Document.8">
                  <p:embed/>
                </p:oleObj>
              </mc:Choice>
              <mc:Fallback>
                <p:oleObj name="" r:id="rId5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5066983"/>
                        <a:ext cx="11163935" cy="155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5508"/>
          <a:ext cx="11163935" cy="549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5508"/>
                        <a:ext cx="11163935" cy="549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4876"/>
          <a:ext cx="11163935" cy="279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74876"/>
                        <a:ext cx="11163935" cy="279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7160"/>
          <a:ext cx="11163935" cy="359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7160"/>
                        <a:ext cx="11163935" cy="359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8645"/>
          <a:ext cx="11163935" cy="5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8645"/>
                        <a:ext cx="11163935" cy="550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4053"/>
          <a:ext cx="11163935" cy="22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4053"/>
                        <a:ext cx="11163935" cy="228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6840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6840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4840"/>
          <a:ext cx="11163935" cy="35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4840"/>
                        <a:ext cx="11163935" cy="359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64623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964623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997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997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277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7277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8680"/>
          <a:ext cx="11163935" cy="228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8680"/>
                        <a:ext cx="11163935" cy="228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53411"/>
          <a:ext cx="11163935" cy="333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71625" progId="Word.Document.8">
                  <p:embed/>
                </p:oleObj>
              </mc:Choice>
              <mc:Fallback>
                <p:oleObj name="" r:id="rId3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53411"/>
                        <a:ext cx="11163935" cy="333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3218"/>
          <a:ext cx="11163935" cy="276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3218"/>
                        <a:ext cx="11163935" cy="276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6298"/>
          <a:ext cx="11163935" cy="529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6298"/>
                        <a:ext cx="11163935" cy="529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035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035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1183"/>
          <a:ext cx="11163935" cy="592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1183"/>
                        <a:ext cx="11163935" cy="592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69</cp:revision>
  <dcterms:created xsi:type="dcterms:W3CDTF">2023-08-09T12:44:00Z</dcterms:created>
  <dcterms:modified xsi:type="dcterms:W3CDTF">2025-04-12T00:39:32Z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