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39" r:id="rId7"/>
    <p:sldId id="440" r:id="rId8"/>
    <p:sldId id="400" r:id="rId9"/>
    <p:sldId id="402" r:id="rId10"/>
    <p:sldId id="403" r:id="rId11"/>
    <p:sldId id="404" r:id="rId12"/>
    <p:sldId id="405" r:id="rId13"/>
    <p:sldId id="406" r:id="rId14"/>
    <p:sldId id="441" r:id="rId15"/>
    <p:sldId id="408" r:id="rId16"/>
    <p:sldId id="409" r:id="rId17"/>
    <p:sldId id="410" r:id="rId18"/>
    <p:sldId id="442" r:id="rId19"/>
    <p:sldId id="456" r:id="rId20"/>
    <p:sldId id="411" r:id="rId21"/>
    <p:sldId id="448" r:id="rId22"/>
    <p:sldId id="443" r:id="rId23"/>
    <p:sldId id="415" r:id="rId24"/>
    <p:sldId id="449" r:id="rId25"/>
    <p:sldId id="450" r:id="rId26"/>
    <p:sldId id="414" r:id="rId27"/>
    <p:sldId id="417" r:id="rId28"/>
    <p:sldId id="451" r:id="rId29"/>
    <p:sldId id="297" r:id="rId30"/>
    <p:sldId id="457" r:id="rId31"/>
    <p:sldId id="452" r:id="rId32"/>
    <p:sldId id="458" r:id="rId33"/>
    <p:sldId id="453" r:id="rId34"/>
    <p:sldId id="459" r:id="rId35"/>
    <p:sldId id="454" r:id="rId36"/>
    <p:sldId id="455" r:id="rId37"/>
    <p:sldId id="349" r:id="rId38"/>
    <p:sldId id="433" r:id="rId39"/>
    <p:sldId id="434" r:id="rId40"/>
    <p:sldId id="420" r:id="rId41"/>
    <p:sldId id="436" r:id="rId42"/>
    <p:sldId id="444" r:id="rId43"/>
    <p:sldId id="421" r:id="rId44"/>
    <p:sldId id="446" r:id="rId45"/>
    <p:sldId id="423" r:id="rId46"/>
    <p:sldId id="447" r:id="rId47"/>
    <p:sldId id="424" r:id="rId48"/>
    <p:sldId id="352" r:id="rId49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10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5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7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8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9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0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1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2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8.e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4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6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7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8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9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0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2  </a:t>
            </a:r>
            <a:r>
              <a:rPr lang="zh-CN" altLang="en-US" sz="3200"/>
              <a:t>导数与函数的单调性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第三章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导数及其应用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310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310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50438" y="171735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0438" y="171735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99883"/>
          <a:ext cx="1071308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99883"/>
                        <a:ext cx="10713085" cy="205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833813"/>
          <a:ext cx="10713085" cy="124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833813"/>
                        <a:ext cx="10713085" cy="1240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83005"/>
          <a:ext cx="10713085" cy="288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19225" progId="Word.Document.8">
                  <p:embed/>
                </p:oleObj>
              </mc:Choice>
              <mc:Fallback>
                <p:oleObj name="" r:id="rId1" imgW="5286375" imgH="1419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83005"/>
                        <a:ext cx="10713085" cy="2887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206876"/>
          <a:ext cx="10713085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206876"/>
                        <a:ext cx="10713085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745" y="2086610"/>
            <a:ext cx="3208655" cy="161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68805"/>
          <a:ext cx="10713085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68805"/>
                        <a:ext cx="10713085" cy="83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02903"/>
          <a:ext cx="10713085" cy="1242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902903"/>
                        <a:ext cx="10713085" cy="1242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6429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6429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13585"/>
          <a:ext cx="10713085" cy="255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57300" progId="Word.Document.8">
                  <p:embed/>
                </p:oleObj>
              </mc:Choice>
              <mc:Fallback>
                <p:oleObj name="" r:id="rId3" imgW="5286375" imgH="1257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013585"/>
                        <a:ext cx="10713085" cy="2551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94218"/>
          <a:ext cx="10713085" cy="164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94218"/>
                        <a:ext cx="10713085" cy="164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95475"/>
          <a:ext cx="10713085" cy="181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95350" progId="Word.Document.8">
                  <p:embed/>
                </p:oleObj>
              </mc:Choice>
              <mc:Fallback>
                <p:oleObj name="" r:id="rId1" imgW="5286375" imgH="895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95475"/>
                        <a:ext cx="10713085" cy="181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50315"/>
          <a:ext cx="10713085" cy="415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286375" imgH="2047875" progId="Word.Document.8">
                  <p:embed/>
                </p:oleObj>
              </mc:Choice>
              <mc:Fallback>
                <p:oleObj name="" r:id="rId1" imgW="5286375" imgH="2047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50315"/>
                        <a:ext cx="10713085" cy="4157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4910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4910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26135"/>
          <a:ext cx="10713085" cy="276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62075" progId="Word.Document.8">
                  <p:embed/>
                </p:oleObj>
              </mc:Choice>
              <mc:Fallback>
                <p:oleObj name="" r:id="rId1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26135"/>
                        <a:ext cx="10713085" cy="2766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3711575"/>
          <a:ext cx="10713085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38275" progId="Word.Document.8">
                  <p:embed/>
                </p:oleObj>
              </mc:Choice>
              <mc:Fallback>
                <p:oleObj name="" r:id="rId3" imgW="5286375" imgH="1438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3711575"/>
                        <a:ext cx="10713085" cy="29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302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302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26958"/>
          <a:ext cx="10713085" cy="220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085850" progId="Word.Document.8">
                  <p:embed/>
                </p:oleObj>
              </mc:Choice>
              <mc:Fallback>
                <p:oleObj name="" r:id="rId3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26958"/>
                        <a:ext cx="10713085" cy="220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98880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98880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21903"/>
          <a:ext cx="10713085" cy="290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28750" progId="Word.Document.8">
                  <p:embed/>
                </p:oleObj>
              </mc:Choice>
              <mc:Fallback>
                <p:oleObj name="" r:id="rId3" imgW="5286375" imgH="1428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21903"/>
                        <a:ext cx="10713085" cy="290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16443"/>
          <a:ext cx="1071308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16443"/>
                        <a:ext cx="10713085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68643"/>
          <a:ext cx="10713085" cy="545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68643"/>
                        <a:ext cx="10713085" cy="545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99503"/>
          <a:ext cx="10713085" cy="485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99503"/>
                        <a:ext cx="10713085" cy="4858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48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548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51648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51648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18478"/>
          <a:ext cx="10713085" cy="571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09875" progId="Word.Document.8">
                  <p:embed/>
                </p:oleObj>
              </mc:Choice>
              <mc:Fallback>
                <p:oleObj name="" r:id="rId1" imgW="5286375" imgH="2809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18478"/>
                        <a:ext cx="10713085" cy="571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91958"/>
          <a:ext cx="10712450" cy="2647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91958"/>
                        <a:ext cx="10712450" cy="2647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19860"/>
          <a:ext cx="10712450" cy="384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19860"/>
                        <a:ext cx="10712450" cy="3845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303463"/>
          <a:ext cx="10712450" cy="164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303463"/>
                        <a:ext cx="10712450" cy="164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5002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5002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92338"/>
          <a:ext cx="10713085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695450" progId="Word.Document.8">
                  <p:embed/>
                </p:oleObj>
              </mc:Choice>
              <mc:Fallback>
                <p:oleObj name="" r:id="rId3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192338"/>
                        <a:ext cx="10713085" cy="344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11285" y="3764281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11285" y="3764281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54135" y="459009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54135" y="459009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684848"/>
          <a:ext cx="10712450" cy="566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684848"/>
                        <a:ext cx="10712450" cy="566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58645"/>
          <a:ext cx="10712450" cy="123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58645"/>
                        <a:ext cx="10712450" cy="1236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512763"/>
          <a:ext cx="10712450" cy="566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512763"/>
                        <a:ext cx="10712450" cy="566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38960"/>
          <a:ext cx="107124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38960"/>
                        <a:ext cx="107124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40815"/>
          <a:ext cx="10712450" cy="176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66775" progId="Word.Document.8">
                  <p:embed/>
                </p:oleObj>
              </mc:Choice>
              <mc:Fallback>
                <p:oleObj name="" r:id="rId1" imgW="5286375" imgH="866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40815"/>
                        <a:ext cx="10712450" cy="176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33805"/>
          <a:ext cx="10712450" cy="406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33805"/>
                        <a:ext cx="10712450" cy="4062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112328"/>
          <a:ext cx="1071245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112328"/>
                        <a:ext cx="1071245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84630"/>
          <a:ext cx="10712450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9750" progId="Word.Document.8">
                  <p:embed/>
                </p:oleObj>
              </mc:Choice>
              <mc:Fallback>
                <p:oleObj name="" r:id="rId1" imgW="5286375" imgH="1809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84630"/>
                        <a:ext cx="10712450" cy="367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91628"/>
          <a:ext cx="10712450" cy="305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91628"/>
                        <a:ext cx="10712450" cy="305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00530"/>
          <a:ext cx="10712450" cy="265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00530"/>
                        <a:ext cx="10712450" cy="2651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67765"/>
          <a:ext cx="10713085" cy="485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67765"/>
                        <a:ext cx="10713085" cy="4859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756285"/>
          <a:ext cx="10712450" cy="284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756285"/>
                        <a:ext cx="10712450" cy="284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665" y="3429000"/>
          <a:ext cx="10712450" cy="265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665" y="3429000"/>
                        <a:ext cx="10712450" cy="265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053148"/>
          <a:ext cx="10712450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053148"/>
                        <a:ext cx="10712450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17308"/>
          <a:ext cx="10712450" cy="3662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17308"/>
                        <a:ext cx="10712450" cy="3662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98638"/>
          <a:ext cx="10712450" cy="104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98638"/>
                        <a:ext cx="10712450" cy="1045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947228"/>
          <a:ext cx="10712450" cy="184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947228"/>
                        <a:ext cx="10712450" cy="184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44650"/>
          <a:ext cx="10712450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44650"/>
                        <a:ext cx="10712450" cy="344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52550"/>
          <a:ext cx="10713085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52550"/>
                        <a:ext cx="10713085" cy="385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31583"/>
          <a:ext cx="10713720" cy="406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31583"/>
                        <a:ext cx="10713720" cy="4064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136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136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22833" y="273145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22833" y="273145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8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8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72968" y="168560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72968" y="168560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310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310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90188" y="172116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90188" y="172116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宽屏</PresentationFormat>
  <Paragraphs>6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60</vt:i4>
      </vt:variant>
      <vt:variant>
        <vt:lpstr>幻灯片标题</vt:lpstr>
      </vt:variant>
      <vt:variant>
        <vt:i4>46</vt:i4>
      </vt:variant>
    </vt:vector>
  </HeadingPairs>
  <TitlesOfParts>
    <vt:vector size="116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57</cp:revision>
  <dcterms:created xsi:type="dcterms:W3CDTF">2023-08-09T12:44:00Z</dcterms:created>
  <dcterms:modified xsi:type="dcterms:W3CDTF">2025-04-07T03:17:47Z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