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431" r:id="rId6"/>
    <p:sldId id="396" r:id="rId7"/>
    <p:sldId id="398" r:id="rId8"/>
    <p:sldId id="399" r:id="rId9"/>
    <p:sldId id="432" r:id="rId10"/>
    <p:sldId id="400" r:id="rId11"/>
    <p:sldId id="423" r:id="rId12"/>
    <p:sldId id="401" r:id="rId13"/>
    <p:sldId id="426" r:id="rId14"/>
    <p:sldId id="404" r:id="rId15"/>
    <p:sldId id="415" r:id="rId16"/>
    <p:sldId id="405" r:id="rId17"/>
    <p:sldId id="427" r:id="rId18"/>
    <p:sldId id="406" r:id="rId19"/>
    <p:sldId id="428" r:id="rId20"/>
    <p:sldId id="410" r:id="rId21"/>
    <p:sldId id="411" r:id="rId22"/>
    <p:sldId id="412" r:id="rId23"/>
    <p:sldId id="424" r:id="rId24"/>
    <p:sldId id="417" r:id="rId25"/>
    <p:sldId id="418" r:id="rId26"/>
    <p:sldId id="419" r:id="rId27"/>
    <p:sldId id="420" r:id="rId28"/>
    <p:sldId id="433" r:id="rId29"/>
    <p:sldId id="352" r:id="rId30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10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2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en-US" altLang="zh-CN" sz="3200"/>
              <a:t>  </a:t>
            </a:r>
            <a:r>
              <a:rPr lang="zh-CN" altLang="en-US" sz="3200"/>
              <a:t>课时</a:t>
            </a:r>
            <a:r>
              <a:rPr lang="en-US" altLang="zh-CN" sz="3200"/>
              <a:t>2  </a:t>
            </a:r>
            <a:r>
              <a:rPr lang="zh-CN" altLang="en-US" sz="3200"/>
              <a:t>导数与函数的单调性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第三章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59280"/>
          <a:ext cx="11163935" cy="2548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59280"/>
                        <a:ext cx="11163935" cy="2548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02080"/>
          <a:ext cx="11163935" cy="424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02080"/>
                        <a:ext cx="11163935" cy="4246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6175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6175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72653"/>
          <a:ext cx="11163935" cy="2385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123950" progId="Word.Document.8">
                  <p:embed/>
                </p:oleObj>
              </mc:Choice>
              <mc:Fallback>
                <p:oleObj name="" r:id="rId3" imgW="5286375" imgH="1123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172653"/>
                        <a:ext cx="11163935" cy="2385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73543"/>
          <a:ext cx="11163935" cy="3255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533525" progId="Word.Document.8">
                  <p:embed/>
                </p:oleObj>
              </mc:Choice>
              <mc:Fallback>
                <p:oleObj name="" r:id="rId1" imgW="5286375" imgH="1533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73543"/>
                        <a:ext cx="11163935" cy="3255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64603"/>
          <a:ext cx="11163935" cy="380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90700" progId="Word.Document.8">
                  <p:embed/>
                </p:oleObj>
              </mc:Choice>
              <mc:Fallback>
                <p:oleObj name="" r:id="rId1" imgW="5286375" imgH="1790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64603"/>
                        <a:ext cx="11163935" cy="380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90258"/>
          <a:ext cx="11163935" cy="5710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90258"/>
                        <a:ext cx="11163935" cy="5710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4185" y="1849120"/>
          <a:ext cx="11163935" cy="1579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42950" progId="Word.Document.8">
                  <p:embed/>
                </p:oleObj>
              </mc:Choice>
              <mc:Fallback>
                <p:oleObj name="" r:id="rId1" imgW="5286375" imgH="742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185" y="1849120"/>
                        <a:ext cx="11163935" cy="1579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33158"/>
          <a:ext cx="11163935" cy="4819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66950" progId="Word.Document.8">
                  <p:embed/>
                </p:oleObj>
              </mc:Choice>
              <mc:Fallback>
                <p:oleObj name="" r:id="rId1" imgW="5286375" imgH="2266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33158"/>
                        <a:ext cx="11163935" cy="4819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3826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3826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048001"/>
          <a:ext cx="11163935" cy="2345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104900" progId="Word.Document.8">
                  <p:embed/>
                </p:oleObj>
              </mc:Choice>
              <mc:Fallback>
                <p:oleObj name="" r:id="rId3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048001"/>
                        <a:ext cx="11163935" cy="2345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01546"/>
          <a:ext cx="11163935" cy="668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314325" progId="Word.Document.8">
                  <p:embed/>
                </p:oleObj>
              </mc:Choice>
              <mc:Fallback>
                <p:oleObj name="" r:id="rId5" imgW="5286375" imgH="314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2201546"/>
                        <a:ext cx="11163935" cy="668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814638"/>
          <a:ext cx="11163935" cy="297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814638"/>
                        <a:ext cx="11163935" cy="297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70928"/>
          <a:ext cx="11163935" cy="1924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904875" progId="Word.Document.8">
                  <p:embed/>
                </p:oleObj>
              </mc:Choice>
              <mc:Fallback>
                <p:oleObj name="" r:id="rId3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070928"/>
                        <a:ext cx="11163935" cy="1924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35013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35013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83348"/>
          <a:ext cx="11163935" cy="5071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2390775" progId="Word.Document.8">
                  <p:embed/>
                </p:oleObj>
              </mc:Choice>
              <mc:Fallback>
                <p:oleObj name="" r:id="rId3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383348"/>
                        <a:ext cx="11163935" cy="5071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52613"/>
          <a:ext cx="1116393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571500" progId="Word.Document.8">
                  <p:embed/>
                </p:oleObj>
              </mc:Choice>
              <mc:Fallback>
                <p:oleObj name="" r:id="rId1" imgW="5286375" imgH="571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52613"/>
                        <a:ext cx="11163935" cy="121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4810" y="1799590"/>
          <a:ext cx="11304905" cy="3538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353050" imgH="1666875" progId="Word.Document.8">
                  <p:embed/>
                </p:oleObj>
              </mc:Choice>
              <mc:Fallback>
                <p:oleObj name="" r:id="rId1" imgW="5353050" imgH="1666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4810" y="1799590"/>
                        <a:ext cx="11304905" cy="3538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6175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6175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21231"/>
          <a:ext cx="11163935" cy="1355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638175" progId="Word.Document.8">
                  <p:embed/>
                </p:oleObj>
              </mc:Choice>
              <mc:Fallback>
                <p:oleObj name="" r:id="rId3" imgW="5286375" imgH="638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221231"/>
                        <a:ext cx="11163935" cy="1355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90028"/>
          <a:ext cx="11163935" cy="3862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819275" progId="Word.Document.8">
                  <p:embed/>
                </p:oleObj>
              </mc:Choice>
              <mc:Fallback>
                <p:oleObj name="" r:id="rId1" imgW="5286375" imgH="1819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90028"/>
                        <a:ext cx="11163935" cy="3862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83410"/>
          <a:ext cx="11163935" cy="2491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171575" progId="Word.Document.8">
                  <p:embed/>
                </p:oleObj>
              </mc:Choice>
              <mc:Fallback>
                <p:oleObj name="" r:id="rId1" imgW="5286375" imgH="1171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83410"/>
                        <a:ext cx="11163935" cy="2491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84655"/>
          <a:ext cx="11163935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228725" progId="Word.Document.8">
                  <p:embed/>
                </p:oleObj>
              </mc:Choice>
              <mc:Fallback>
                <p:oleObj name="" r:id="rId1" imgW="5286375" imgH="1228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84655"/>
                        <a:ext cx="11163935" cy="260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05485"/>
          <a:ext cx="11163935" cy="562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647950" progId="Word.Document.8">
                  <p:embed/>
                </p:oleObj>
              </mc:Choice>
              <mc:Fallback>
                <p:oleObj name="" r:id="rId1" imgW="5286375" imgH="2647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05485"/>
                        <a:ext cx="11163935" cy="5624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65363"/>
          <a:ext cx="11163935" cy="171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265363"/>
                        <a:ext cx="11163935" cy="1718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18883"/>
          <a:ext cx="11163935" cy="2140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18883"/>
                        <a:ext cx="11163935" cy="2140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417571"/>
          <a:ext cx="11163935" cy="297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417571"/>
                        <a:ext cx="11163935" cy="2974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03998"/>
          <a:ext cx="11163935" cy="171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03998"/>
                        <a:ext cx="11163935" cy="1718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382963"/>
          <a:ext cx="11163935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382963"/>
                        <a:ext cx="11163935" cy="214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03998"/>
          <a:ext cx="11163935" cy="4243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03998"/>
                        <a:ext cx="11163935" cy="4243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03680"/>
          <a:ext cx="11163935" cy="424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03680"/>
                        <a:ext cx="11163935" cy="4244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46275"/>
          <a:ext cx="11163935" cy="210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46275"/>
                        <a:ext cx="11163935" cy="210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74178"/>
          <a:ext cx="11163935" cy="3659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24025" progId="Word.Document.8">
                  <p:embed/>
                </p:oleObj>
              </mc:Choice>
              <mc:Fallback>
                <p:oleObj name="" r:id="rId1" imgW="5286375" imgH="1724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74178"/>
                        <a:ext cx="11163935" cy="3659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WPS 演示</Application>
  <PresentationFormat>宽屏</PresentationFormat>
  <Paragraphs>6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33</vt:i4>
      </vt:variant>
      <vt:variant>
        <vt:lpstr>幻灯片标题</vt:lpstr>
      </vt:variant>
      <vt:variant>
        <vt:i4>27</vt:i4>
      </vt:variant>
    </vt:vector>
  </HeadingPairs>
  <TitlesOfParts>
    <vt:vector size="70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70</cp:revision>
  <dcterms:created xsi:type="dcterms:W3CDTF">2023-08-09T12:44:00Z</dcterms:created>
  <dcterms:modified xsi:type="dcterms:W3CDTF">2025-04-12T00:48:35Z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