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39" r:id="rId7"/>
    <p:sldId id="440" r:id="rId8"/>
    <p:sldId id="456" r:id="rId9"/>
    <p:sldId id="457" r:id="rId10"/>
    <p:sldId id="400" r:id="rId11"/>
    <p:sldId id="402" r:id="rId12"/>
    <p:sldId id="403" r:id="rId13"/>
    <p:sldId id="404" r:id="rId14"/>
    <p:sldId id="405" r:id="rId15"/>
    <p:sldId id="406" r:id="rId16"/>
    <p:sldId id="441" r:id="rId17"/>
    <p:sldId id="458" r:id="rId18"/>
    <p:sldId id="408" r:id="rId19"/>
    <p:sldId id="409" r:id="rId20"/>
    <p:sldId id="410" r:id="rId21"/>
    <p:sldId id="411" r:id="rId22"/>
    <p:sldId id="448" r:id="rId23"/>
    <p:sldId id="459" r:id="rId24"/>
    <p:sldId id="443" r:id="rId25"/>
    <p:sldId id="460" r:id="rId26"/>
    <p:sldId id="415" r:id="rId27"/>
    <p:sldId id="449" r:id="rId28"/>
    <p:sldId id="450" r:id="rId29"/>
    <p:sldId id="467" r:id="rId30"/>
    <p:sldId id="417" r:id="rId31"/>
    <p:sldId id="451" r:id="rId32"/>
    <p:sldId id="461" r:id="rId33"/>
    <p:sldId id="462" r:id="rId34"/>
    <p:sldId id="468" r:id="rId35"/>
    <p:sldId id="463" r:id="rId36"/>
    <p:sldId id="297" r:id="rId37"/>
    <p:sldId id="469" r:id="rId38"/>
    <p:sldId id="452" r:id="rId39"/>
    <p:sldId id="453" r:id="rId40"/>
    <p:sldId id="464" r:id="rId41"/>
    <p:sldId id="465" r:id="rId42"/>
    <p:sldId id="470" r:id="rId43"/>
    <p:sldId id="455" r:id="rId44"/>
    <p:sldId id="349" r:id="rId45"/>
    <p:sldId id="466" r:id="rId46"/>
    <p:sldId id="433" r:id="rId47"/>
    <p:sldId id="434" r:id="rId48"/>
    <p:sldId id="471" r:id="rId49"/>
    <p:sldId id="352" r:id="rId50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gs" Target="tags/tag103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8" Type="http://schemas.openxmlformats.org/officeDocument/2006/relationships/image" Target="../media/image13.emf"/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0" Type="http://schemas.openxmlformats.org/officeDocument/2006/relationships/image" Target="../media/image15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emf"/><Relationship Id="rId8" Type="http://schemas.openxmlformats.org/officeDocument/2006/relationships/image" Target="../media/image30.emf"/><Relationship Id="rId7" Type="http://schemas.openxmlformats.org/officeDocument/2006/relationships/image" Target="../media/image29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0" Type="http://schemas.openxmlformats.org/officeDocument/2006/relationships/image" Target="../media/image32.emf"/><Relationship Id="rId1" Type="http://schemas.openxmlformats.org/officeDocument/2006/relationships/image" Target="../media/image2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1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52.png"/><Relationship Id="rId4" Type="http://schemas.openxmlformats.org/officeDocument/2006/relationships/image" Target="../media/image51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7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6.png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59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8.xml"/><Relationship Id="rId20" Type="http://schemas.openxmlformats.org/officeDocument/2006/relationships/image" Target="../media/image15.emf"/><Relationship Id="rId2" Type="http://schemas.openxmlformats.org/officeDocument/2006/relationships/image" Target="../media/image6.e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14.e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3.e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3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6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3.e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7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4.emf"/><Relationship Id="rId1" Type="http://schemas.openxmlformats.org/officeDocument/2006/relationships/oleObject" Target="../embeddings/oleObject69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0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6.emf"/><Relationship Id="rId1" Type="http://schemas.openxmlformats.org/officeDocument/2006/relationships/oleObject" Target="../embeddings/oleObject7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21.e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20.emf"/><Relationship Id="rId1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7.emf"/><Relationship Id="rId1" Type="http://schemas.openxmlformats.org/officeDocument/2006/relationships/oleObject" Target="../embeddings/oleObject72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8.emf"/><Relationship Id="rId1" Type="http://schemas.openxmlformats.org/officeDocument/2006/relationships/oleObject" Target="../embeddings/oleObject73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9.emf"/><Relationship Id="rId1" Type="http://schemas.openxmlformats.org/officeDocument/2006/relationships/oleObject" Target="../embeddings/oleObject74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0.emf"/><Relationship Id="rId1" Type="http://schemas.openxmlformats.org/officeDocument/2006/relationships/oleObject" Target="../embeddings/oleObject75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1.emf"/><Relationship Id="rId1" Type="http://schemas.openxmlformats.org/officeDocument/2006/relationships/oleObject" Target="../embeddings/oleObject76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2.emf"/><Relationship Id="rId1" Type="http://schemas.openxmlformats.org/officeDocument/2006/relationships/oleObject" Target="../embeddings/oleObject77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3.emf"/><Relationship Id="rId1" Type="http://schemas.openxmlformats.org/officeDocument/2006/relationships/oleObject" Target="../embeddings/oleObject78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6.e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8.xml"/><Relationship Id="rId20" Type="http://schemas.openxmlformats.org/officeDocument/2006/relationships/image" Target="../media/image32.emf"/><Relationship Id="rId2" Type="http://schemas.openxmlformats.org/officeDocument/2006/relationships/image" Target="../media/image23.emf"/><Relationship Id="rId19" Type="http://schemas.openxmlformats.org/officeDocument/2006/relationships/oleObject" Target="../embeddings/oleObject29.bin"/><Relationship Id="rId18" Type="http://schemas.openxmlformats.org/officeDocument/2006/relationships/image" Target="../media/image31.emf"/><Relationship Id="rId17" Type="http://schemas.openxmlformats.org/officeDocument/2006/relationships/oleObject" Target="../embeddings/oleObject28.bin"/><Relationship Id="rId16" Type="http://schemas.openxmlformats.org/officeDocument/2006/relationships/image" Target="../media/image30.e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29.e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8.e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7.emf"/><Relationship Id="rId1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3  </a:t>
            </a:r>
            <a:r>
              <a:rPr lang="zh-CN" altLang="en-US" sz="3200"/>
              <a:t>导数与函数的极值、最值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第三章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导数及其应用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67643" y="169449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7643" y="169449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51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51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7328" y="167671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7328" y="167671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51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51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32438" y="170338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2438" y="170338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23253"/>
          <a:ext cx="10713085" cy="2656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23253"/>
                        <a:ext cx="10713085" cy="2656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652838"/>
          <a:ext cx="10713085" cy="308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514475" progId="Word.Document.8">
                  <p:embed/>
                </p:oleObj>
              </mc:Choice>
              <mc:Fallback>
                <p:oleObj name="" r:id="rId3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652838"/>
                        <a:ext cx="10713085" cy="308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11718"/>
          <a:ext cx="10713085" cy="20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311718"/>
                        <a:ext cx="10713085" cy="201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87488"/>
          <a:ext cx="10713085" cy="366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87488"/>
                        <a:ext cx="10713085" cy="3665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51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51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80031"/>
          <a:ext cx="10713085" cy="164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80031"/>
                        <a:ext cx="10713085" cy="164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1756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1756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8428"/>
          <a:ext cx="10713085" cy="458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257425" progId="Word.Document.8">
                  <p:embed/>
                </p:oleObj>
              </mc:Choice>
              <mc:Fallback>
                <p:oleObj name="" r:id="rId3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388428"/>
                        <a:ext cx="10713085" cy="458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7" descr="4S4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265" y="3753485"/>
            <a:ext cx="2136140" cy="1962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78990"/>
          <a:ext cx="10713085" cy="183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78990"/>
                        <a:ext cx="10713085" cy="183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4910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4910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302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302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07553"/>
          <a:ext cx="10713085" cy="284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007553"/>
                        <a:ext cx="10713085" cy="284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76935"/>
          <a:ext cx="10713085" cy="506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76935"/>
                        <a:ext cx="10713085" cy="506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0" y="1491615"/>
            <a:ext cx="2769235" cy="1937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15135"/>
          <a:ext cx="10713085" cy="243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15135"/>
                        <a:ext cx="10713085" cy="243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80908"/>
          <a:ext cx="107130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80908"/>
                        <a:ext cx="1071308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57605"/>
          <a:ext cx="10713085" cy="486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57605"/>
                        <a:ext cx="10713085" cy="4867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4880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4880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16710"/>
          <a:ext cx="10713085" cy="108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33400" progId="Word.Document.8">
                  <p:embed/>
                </p:oleObj>
              </mc:Choice>
              <mc:Fallback>
                <p:oleObj name="" r:id="rId1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16710"/>
                        <a:ext cx="10713085" cy="1084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1418"/>
          <a:ext cx="10713085" cy="418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1418"/>
                        <a:ext cx="10713085" cy="418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33270"/>
          <a:ext cx="10713085" cy="247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19200" progId="Word.Document.8">
                  <p:embed/>
                </p:oleObj>
              </mc:Choice>
              <mc:Fallback>
                <p:oleObj name="" r:id="rId1" imgW="5286375" imgH="1219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33270"/>
                        <a:ext cx="10713085" cy="2479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42758"/>
          <a:ext cx="10713085" cy="276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42758"/>
                        <a:ext cx="10713085" cy="276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91820"/>
          <a:ext cx="10713085" cy="567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91820"/>
                        <a:ext cx="10713085" cy="567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944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944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24355"/>
          <a:ext cx="10713085" cy="418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57400" progId="Word.Document.8">
                  <p:embed/>
                </p:oleObj>
              </mc:Choice>
              <mc:Fallback>
                <p:oleObj name="" r:id="rId3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824355"/>
                        <a:ext cx="10713085" cy="418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77315" y="3110866"/>
          <a:ext cx="1070991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7315" y="3110866"/>
                        <a:ext cx="1070991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46570" y="332263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6570" y="332263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44255" y="3101976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44255" y="3101976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65520" y="3907156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65520" y="3907156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9025" y="4937761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9025" y="4937761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1310" y="4716781"/>
          <a:ext cx="1070991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5" imgW="5286375" imgH="409575" progId="Word.Document.8">
                  <p:embed/>
                </p:oleObj>
              </mc:Choice>
              <mc:Fallback>
                <p:oleObj name="" r:id="rId1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61310" y="4716781"/>
                        <a:ext cx="1070991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6575" y="4928554"/>
          <a:ext cx="1070991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7" imgW="5286375" imgH="209550" progId="Word.Document.8">
                  <p:embed/>
                </p:oleObj>
              </mc:Choice>
              <mc:Fallback>
                <p:oleObj name="" r:id="rId1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16575" y="4928554"/>
                        <a:ext cx="1070991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26625" y="4932364"/>
          <a:ext cx="1070991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9" imgW="5286375" imgH="209550" progId="Word.Document.8">
                  <p:embed/>
                </p:oleObj>
              </mc:Choice>
              <mc:Fallback>
                <p:oleObj name="" r:id="rId1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826625" y="4932364"/>
                        <a:ext cx="1070991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42758"/>
          <a:ext cx="10713085" cy="218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76325" progId="Word.Document.8">
                  <p:embed/>
                </p:oleObj>
              </mc:Choice>
              <mc:Fallback>
                <p:oleObj name="" r:id="rId1" imgW="5286375" imgH="1076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42758"/>
                        <a:ext cx="10713085" cy="2188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3025"/>
          <a:ext cx="10713085" cy="323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90675" progId="Word.Document.8">
                  <p:embed/>
                </p:oleObj>
              </mc:Choice>
              <mc:Fallback>
                <p:oleObj name="" r:id="rId1" imgW="5286375" imgH="1590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3025"/>
                        <a:ext cx="10713085" cy="3234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01053"/>
          <a:ext cx="10713085" cy="509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05075" progId="Word.Document.8">
                  <p:embed/>
                </p:oleObj>
              </mc:Choice>
              <mc:Fallback>
                <p:oleObj name="" r:id="rId1" imgW="5286375" imgH="2505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01053"/>
                        <a:ext cx="10713085" cy="509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38960"/>
          <a:ext cx="107124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38960"/>
                        <a:ext cx="107124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68463"/>
          <a:ext cx="10712450" cy="278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71600" progId="Word.Document.8">
                  <p:embed/>
                </p:oleObj>
              </mc:Choice>
              <mc:Fallback>
                <p:oleObj name="" r:id="rId1" imgW="5286375" imgH="1371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68463"/>
                        <a:ext cx="10712450" cy="278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775" y="628015"/>
          <a:ext cx="10712450" cy="557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743200" progId="Word.Document.8">
                  <p:embed/>
                </p:oleObj>
              </mc:Choice>
              <mc:Fallback>
                <p:oleObj name="" r:id="rId1" imgW="5286375" imgH="2743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9775" y="628015"/>
                        <a:ext cx="10712450" cy="557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80795"/>
          <a:ext cx="10712450" cy="123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80795"/>
                        <a:ext cx="10712450" cy="123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822893"/>
          <a:ext cx="10712450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822893"/>
                        <a:ext cx="10712450" cy="2841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079818"/>
          <a:ext cx="10712450" cy="469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14575" progId="Word.Document.8">
                  <p:embed/>
                </p:oleObj>
              </mc:Choice>
              <mc:Fallback>
                <p:oleObj name="" r:id="rId1" imgW="5286375" imgH="2314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079818"/>
                        <a:ext cx="10712450" cy="469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66850"/>
          <a:ext cx="10712450" cy="349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24025" progId="Word.Document.8">
                  <p:embed/>
                </p:oleObj>
              </mc:Choice>
              <mc:Fallback>
                <p:oleObj name="" r:id="rId1" imgW="5286375" imgH="1724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66850"/>
                        <a:ext cx="10712450" cy="349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44943"/>
          <a:ext cx="10712450" cy="274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52550" progId="Word.Document.8">
                  <p:embed/>
                </p:oleObj>
              </mc:Choice>
              <mc:Fallback>
                <p:oleObj name="" r:id="rId1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44943"/>
                        <a:ext cx="10712450" cy="274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50340"/>
          <a:ext cx="10713085" cy="325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50340"/>
                        <a:ext cx="10713085" cy="3252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06953" y="24342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953" y="24342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3528" y="324643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23528" y="324643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53723" y="323310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3723" y="323310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7968" y="405288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7968" y="405288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59768" y="404971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59768" y="404971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76935"/>
          <a:ext cx="10712450" cy="505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86025" progId="Word.Document.8">
                  <p:embed/>
                </p:oleObj>
              </mc:Choice>
              <mc:Fallback>
                <p:oleObj name="" r:id="rId1" imgW="5286375" imgH="2486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76935"/>
                        <a:ext cx="10712450" cy="5050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22793"/>
          <a:ext cx="10712450" cy="176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66775" progId="Word.Document.8">
                  <p:embed/>
                </p:oleObj>
              </mc:Choice>
              <mc:Fallback>
                <p:oleObj name="" r:id="rId1" imgW="5286375" imgH="866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22793"/>
                        <a:ext cx="10712450" cy="176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27125"/>
          <a:ext cx="10712450" cy="427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05025" progId="Word.Document.8">
                  <p:embed/>
                </p:oleObj>
              </mc:Choice>
              <mc:Fallback>
                <p:oleObj name="" r:id="rId1" imgW="5286375" imgH="2105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27125"/>
                        <a:ext cx="10712450" cy="427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57033"/>
          <a:ext cx="1071245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57033"/>
                        <a:ext cx="1071245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05293"/>
          <a:ext cx="10712450" cy="124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05293"/>
                        <a:ext cx="10712450" cy="124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783715" y="20910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097280"/>
          <a:ext cx="10712450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097280"/>
                        <a:ext cx="10712450" cy="445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97000"/>
          <a:ext cx="10712450" cy="385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97000"/>
                        <a:ext cx="10712450" cy="3851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85813"/>
          <a:ext cx="10713085" cy="571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09875" progId="Word.Document.8">
                  <p:embed/>
                </p:oleObj>
              </mc:Choice>
              <mc:Fallback>
                <p:oleObj name="" r:id="rId1" imgW="5286375" imgH="2809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85813"/>
                        <a:ext cx="10713085" cy="5714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74738"/>
          <a:ext cx="10713085" cy="437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52650" progId="Word.Document.8">
                  <p:embed/>
                </p:oleObj>
              </mc:Choice>
              <mc:Fallback>
                <p:oleObj name="" r:id="rId1" imgW="5286375" imgH="2152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74738"/>
                        <a:ext cx="10713085" cy="4377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86888" y="176625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6888" y="176625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9683" y="2338706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9683" y="2338706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62308" y="256698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62308" y="256698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32713" y="2348231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32713" y="2348231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7413" y="339312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97413" y="339312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5668" y="3162301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5286375" imgH="409575" progId="Word.Document.8">
                  <p:embed/>
                </p:oleObj>
              </mc:Choice>
              <mc:Fallback>
                <p:oleObj name="" r:id="rId1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45668" y="3162301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40803" y="4109721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40803" y="4109721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6138" y="3872866"/>
          <a:ext cx="10713085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7" imgW="5286375" imgH="409575" progId="Word.Document.8">
                  <p:embed/>
                </p:oleObj>
              </mc:Choice>
              <mc:Fallback>
                <p:oleObj name="" r:id="rId17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86138" y="3872866"/>
                        <a:ext cx="10713085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52023" y="4804729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9" imgW="5286375" imgH="209550" progId="Word.Document.8">
                  <p:embed/>
                </p:oleObj>
              </mc:Choice>
              <mc:Fallback>
                <p:oleObj name="" r:id="rId1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52023" y="4804729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8140"/>
          <a:ext cx="10713085" cy="325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8140"/>
                        <a:ext cx="10713085" cy="325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68793"/>
          <a:ext cx="10713720" cy="228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23950" progId="Word.Document.8">
                  <p:embed/>
                </p:oleObj>
              </mc:Choice>
              <mc:Fallback>
                <p:oleObj name="" r:id="rId1" imgW="5286375" imgH="1123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768793"/>
                        <a:ext cx="10713720" cy="228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36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36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39623" y="27136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39623" y="27136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6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78</vt:i4>
      </vt:variant>
      <vt:variant>
        <vt:lpstr>幻灯片标题</vt:lpstr>
      </vt:variant>
      <vt:variant>
        <vt:i4>47</vt:i4>
      </vt:variant>
    </vt:vector>
  </HeadingPairs>
  <TitlesOfParts>
    <vt:vector size="135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60</cp:revision>
  <dcterms:created xsi:type="dcterms:W3CDTF">2023-08-09T12:44:00Z</dcterms:created>
  <dcterms:modified xsi:type="dcterms:W3CDTF">2025-04-10T01:20:36Z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