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1" r:id="rId6"/>
    <p:sldId id="396" r:id="rId7"/>
    <p:sldId id="434" r:id="rId8"/>
    <p:sldId id="398" r:id="rId9"/>
    <p:sldId id="399" r:id="rId10"/>
    <p:sldId id="432" r:id="rId11"/>
    <p:sldId id="400" r:id="rId12"/>
    <p:sldId id="423" r:id="rId13"/>
    <p:sldId id="401" r:id="rId14"/>
    <p:sldId id="426" r:id="rId15"/>
    <p:sldId id="404" r:id="rId16"/>
    <p:sldId id="415" r:id="rId17"/>
    <p:sldId id="405" r:id="rId18"/>
    <p:sldId id="427" r:id="rId19"/>
    <p:sldId id="406" r:id="rId20"/>
    <p:sldId id="428" r:id="rId21"/>
    <p:sldId id="410" r:id="rId22"/>
    <p:sldId id="411" r:id="rId23"/>
    <p:sldId id="412" r:id="rId24"/>
    <p:sldId id="424" r:id="rId25"/>
    <p:sldId id="435" r:id="rId26"/>
    <p:sldId id="417" r:id="rId27"/>
    <p:sldId id="418" r:id="rId28"/>
    <p:sldId id="436" r:id="rId29"/>
    <p:sldId id="437" r:id="rId30"/>
    <p:sldId id="419" r:id="rId31"/>
    <p:sldId id="420" r:id="rId32"/>
    <p:sldId id="433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导数与函数的极值、最值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3093"/>
          <a:ext cx="11163935" cy="353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3093"/>
                        <a:ext cx="11163935" cy="353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0220"/>
          <a:ext cx="11163935" cy="202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0220"/>
                        <a:ext cx="11163935" cy="202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9560"/>
          <a:ext cx="11163935" cy="629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9560"/>
                        <a:ext cx="11163935" cy="629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14893"/>
          <a:ext cx="11163935" cy="264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14893"/>
                        <a:ext cx="11163935" cy="264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2608"/>
          <a:ext cx="11163935" cy="341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2608"/>
                        <a:ext cx="11163935" cy="341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7493"/>
          <a:ext cx="11163935" cy="328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7493"/>
                        <a:ext cx="11163935" cy="328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93980"/>
          <a:ext cx="11164570" cy="672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93980"/>
                        <a:ext cx="11164570" cy="672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564958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564958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3003"/>
          <a:ext cx="11163935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3003"/>
                        <a:ext cx="11163935" cy="4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26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26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23198"/>
          <a:ext cx="11163935" cy="357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85925" progId="Word.Document.8">
                  <p:embed/>
                </p:oleObj>
              </mc:Choice>
              <mc:Fallback>
                <p:oleObj name="" r:id="rId3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23198"/>
                        <a:ext cx="11163935" cy="357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9784"/>
          <a:ext cx="11163935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38150" progId="Word.Document.8">
                  <p:embed/>
                </p:oleObj>
              </mc:Choice>
              <mc:Fallback>
                <p:oleObj name="" r:id="rId5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069784"/>
                        <a:ext cx="11163935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3501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3501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6690"/>
          <a:ext cx="11163935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352675" progId="Word.Document.8">
                  <p:embed/>
                </p:oleObj>
              </mc:Choice>
              <mc:Fallback>
                <p:oleObj name="" r:id="rId3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56690"/>
                        <a:ext cx="11163935" cy="499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58696"/>
          <a:ext cx="1116393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58696"/>
                        <a:ext cx="11163935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3010"/>
          <a:ext cx="11163935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66725" progId="Word.Document.8">
                  <p:embed/>
                </p:oleObj>
              </mc:Choice>
              <mc:Fallback>
                <p:oleObj name="" r:id="rId3" imgW="5286375" imgH="466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23010"/>
                        <a:ext cx="11163935" cy="99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9090"/>
          <a:ext cx="11163935" cy="170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0100" progId="Word.Document.8">
                  <p:embed/>
                </p:oleObj>
              </mc:Choice>
              <mc:Fallback>
                <p:oleObj name="" r:id="rId1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9090"/>
                        <a:ext cx="11163935" cy="170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717550"/>
          <a:ext cx="11164570" cy="570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717550"/>
                        <a:ext cx="11164570" cy="570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631950"/>
          <a:ext cx="11164570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631950"/>
                        <a:ext cx="11164570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0431"/>
          <a:ext cx="11163935" cy="145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85800" progId="Word.Document.8">
                  <p:embed/>
                </p:oleObj>
              </mc:Choice>
              <mc:Fallback>
                <p:oleObj name="" r:id="rId3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70431"/>
                        <a:ext cx="11163935" cy="145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1315"/>
          <a:ext cx="11163935" cy="35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1315"/>
                        <a:ext cx="11163935" cy="35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8938"/>
          <a:ext cx="1116393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58938"/>
                        <a:ext cx="1116393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2913"/>
          <a:ext cx="11163935" cy="598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19400" progId="Word.Document.8">
                  <p:embed/>
                </p:oleObj>
              </mc:Choice>
              <mc:Fallback>
                <p:oleObj name="" r:id="rId1" imgW="5286375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2913"/>
                        <a:ext cx="11163935" cy="598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87258"/>
          <a:ext cx="11163935" cy="188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87258"/>
                        <a:ext cx="11163935" cy="188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3295"/>
          <a:ext cx="1116393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3295"/>
                        <a:ext cx="11163935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2958"/>
          <a:ext cx="11163935" cy="210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72958"/>
                        <a:ext cx="11163935" cy="210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3855"/>
          <a:ext cx="11163935" cy="344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3855"/>
                        <a:ext cx="11163935" cy="344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7553"/>
          <a:ext cx="11163935" cy="179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7553"/>
                        <a:ext cx="11163935" cy="179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4153"/>
          <a:ext cx="11163935" cy="40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4153"/>
                        <a:ext cx="11163935" cy="408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9830"/>
          <a:ext cx="11163935" cy="236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9830"/>
                        <a:ext cx="11163935" cy="236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70936"/>
          <a:ext cx="11163935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70936"/>
                        <a:ext cx="11163935" cy="188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2123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42123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2860"/>
          <a:ext cx="11163935" cy="46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2860"/>
                        <a:ext cx="11163935" cy="46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3413"/>
          <a:ext cx="11163935" cy="256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9675" progId="Word.Document.8">
                  <p:embed/>
                </p:oleObj>
              </mc:Choice>
              <mc:Fallback>
                <p:oleObj name="" r:id="rId1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3413"/>
                        <a:ext cx="11163935" cy="256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31</vt:i4>
      </vt:variant>
    </vt:vector>
  </HeadingPairs>
  <TitlesOfParts>
    <vt:vector size="7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2025-04-12T00:58:02Z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