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40" r:id="rId7"/>
    <p:sldId id="467" r:id="rId8"/>
    <p:sldId id="457" r:id="rId9"/>
    <p:sldId id="400" r:id="rId10"/>
    <p:sldId id="468" r:id="rId11"/>
    <p:sldId id="402" r:id="rId12"/>
    <p:sldId id="403" r:id="rId13"/>
    <p:sldId id="404" r:id="rId14"/>
    <p:sldId id="405" r:id="rId15"/>
    <p:sldId id="406" r:id="rId16"/>
    <p:sldId id="441" r:id="rId17"/>
    <p:sldId id="458" r:id="rId18"/>
    <p:sldId id="408" r:id="rId19"/>
    <p:sldId id="409" r:id="rId20"/>
    <p:sldId id="410" r:id="rId21"/>
    <p:sldId id="469" r:id="rId22"/>
    <p:sldId id="470" r:id="rId23"/>
    <p:sldId id="471" r:id="rId24"/>
    <p:sldId id="477" r:id="rId25"/>
    <p:sldId id="478" r:id="rId26"/>
    <p:sldId id="479" r:id="rId27"/>
    <p:sldId id="480" r:id="rId28"/>
    <p:sldId id="448" r:id="rId29"/>
    <p:sldId id="459" r:id="rId30"/>
    <p:sldId id="481" r:id="rId31"/>
    <p:sldId id="482" r:id="rId32"/>
    <p:sldId id="443" r:id="rId33"/>
    <p:sldId id="460" r:id="rId34"/>
    <p:sldId id="449" r:id="rId35"/>
    <p:sldId id="450" r:id="rId36"/>
    <p:sldId id="417" r:id="rId37"/>
    <p:sldId id="451" r:id="rId38"/>
    <p:sldId id="453" r:id="rId39"/>
    <p:sldId id="464" r:id="rId40"/>
    <p:sldId id="474" r:id="rId41"/>
    <p:sldId id="475" r:id="rId42"/>
    <p:sldId id="476" r:id="rId43"/>
    <p:sldId id="466" r:id="rId44"/>
    <p:sldId id="483" r:id="rId45"/>
    <p:sldId id="484" r:id="rId46"/>
    <p:sldId id="485" r:id="rId47"/>
    <p:sldId id="486" r:id="rId48"/>
    <p:sldId id="352" r:id="rId49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0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</a:t>
            </a:r>
            <a:r>
              <a:rPr lang="zh-CN" altLang="en-US" sz="3200"/>
              <a:t>利用导数研究三次函数性质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第三章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导数及其应用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8358" y="171227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8358" y="171227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93288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93288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51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51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38703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38703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5558"/>
          <a:ext cx="10713085" cy="205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5558"/>
                        <a:ext cx="10713085" cy="205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75051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575051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48815"/>
          <a:ext cx="10713085" cy="164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48815"/>
                        <a:ext cx="10713085" cy="164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7488"/>
          <a:ext cx="10713085" cy="366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7488"/>
                        <a:ext cx="10713085" cy="366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3005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3005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67268"/>
          <a:ext cx="10713085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67268"/>
                        <a:ext cx="10713085" cy="326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756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756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72933"/>
          <a:ext cx="10713085" cy="297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66850" progId="Word.Document.8">
                  <p:embed/>
                </p:oleObj>
              </mc:Choice>
              <mc:Fallback>
                <p:oleObj name="" r:id="rId3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72933"/>
                        <a:ext cx="10713085" cy="297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31863"/>
          <a:ext cx="10713085" cy="485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31863"/>
                        <a:ext cx="10713085" cy="4855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57935"/>
          <a:ext cx="10713085" cy="385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57935"/>
                        <a:ext cx="10713085" cy="385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114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114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10118"/>
          <a:ext cx="10713085" cy="243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10118"/>
                        <a:ext cx="10713085" cy="243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6573"/>
          <a:ext cx="10713085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86573"/>
                        <a:ext cx="10713085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5905"/>
          <a:ext cx="10713085" cy="668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86125" progId="Word.Document.8">
                  <p:embed/>
                </p:oleObj>
              </mc:Choice>
              <mc:Fallback>
                <p:oleObj name="" r:id="rId1" imgW="5286375" imgH="3286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55905"/>
                        <a:ext cx="10713085" cy="668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4173"/>
          <a:ext cx="10713085" cy="284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4173"/>
                        <a:ext cx="10713085" cy="284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7493"/>
          <a:ext cx="10713085" cy="306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7493"/>
                        <a:ext cx="10713085" cy="3060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4178"/>
          <a:ext cx="10713085" cy="608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04178"/>
                        <a:ext cx="10713085" cy="608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4190"/>
          <a:ext cx="10713085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4190"/>
                        <a:ext cx="10713085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5950"/>
          <a:ext cx="1071308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5950"/>
                        <a:ext cx="10713085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59753"/>
          <a:ext cx="10713085" cy="5694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0350" progId="Word.Document.8">
                  <p:embed/>
                </p:oleObj>
              </mc:Choice>
              <mc:Fallback>
                <p:oleObj name="" r:id="rId1" imgW="5286375" imgH="2800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59753"/>
                        <a:ext cx="10713085" cy="5694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6258"/>
          <a:ext cx="10713085" cy="20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06258"/>
                        <a:ext cx="10713085" cy="20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4183"/>
          <a:ext cx="10713085" cy="608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44183"/>
                        <a:ext cx="10713085" cy="608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56093"/>
          <a:ext cx="10713720" cy="43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56093"/>
                        <a:ext cx="10713720" cy="431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4790"/>
          <a:ext cx="10713085" cy="3065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4790"/>
                        <a:ext cx="10713085" cy="3065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89280"/>
          <a:ext cx="10713085" cy="587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89280"/>
                        <a:ext cx="10713085" cy="587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21155"/>
          <a:ext cx="10713085" cy="298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66850" progId="Word.Document.8">
                  <p:embed/>
                </p:oleObj>
              </mc:Choice>
              <mc:Fallback>
                <p:oleObj name="" r:id="rId1" imgW="5286375" imgH="1466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21155"/>
                        <a:ext cx="10713085" cy="298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8133"/>
          <a:ext cx="10713085" cy="608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98133"/>
                        <a:ext cx="10713085" cy="608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4060"/>
          <a:ext cx="10713085" cy="224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4060"/>
                        <a:ext cx="10713085" cy="2246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3520"/>
          <a:ext cx="10713085" cy="385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3520"/>
                        <a:ext cx="10713085" cy="385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37005"/>
          <a:ext cx="10712450" cy="3982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37005"/>
                        <a:ext cx="10712450" cy="3982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65785"/>
          <a:ext cx="10712450" cy="566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65785"/>
                        <a:ext cx="10712450" cy="566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71830"/>
          <a:ext cx="10712450" cy="545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71830"/>
                        <a:ext cx="10712450" cy="545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415" y="971233"/>
          <a:ext cx="11156950" cy="485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505450" imgH="2390775" progId="Word.Document.8">
                  <p:embed/>
                </p:oleObj>
              </mc:Choice>
              <mc:Fallback>
                <p:oleObj name="" r:id="rId1" imgW="5505450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415" y="971233"/>
                        <a:ext cx="11156950" cy="485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44818"/>
          <a:ext cx="10713720" cy="608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444818"/>
                        <a:ext cx="10713720" cy="608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6383"/>
          <a:ext cx="10713085" cy="344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6383"/>
                        <a:ext cx="10713085" cy="344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57033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57033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83260"/>
          <a:ext cx="10712450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83260"/>
                        <a:ext cx="10712450" cy="526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83298"/>
          <a:ext cx="10712450" cy="466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83298"/>
                        <a:ext cx="10712450" cy="4667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90053"/>
          <a:ext cx="10712450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90053"/>
                        <a:ext cx="10712450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97205"/>
          <a:ext cx="10712450" cy="5675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97205"/>
                        <a:ext cx="10712450" cy="5675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81380"/>
          <a:ext cx="10713720" cy="486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81380"/>
                        <a:ext cx="10713720" cy="4862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13903"/>
          <a:ext cx="10713085" cy="205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13903"/>
                        <a:ext cx="10713085" cy="2052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18883"/>
          <a:ext cx="10713720" cy="425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18883"/>
                        <a:ext cx="10713720" cy="425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19555"/>
          <a:ext cx="10713720" cy="284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19555"/>
                        <a:ext cx="10713720" cy="284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36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36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80893" y="273145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80893" y="273145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53</vt:i4>
      </vt:variant>
      <vt:variant>
        <vt:lpstr>幻灯片标题</vt:lpstr>
      </vt:variant>
      <vt:variant>
        <vt:i4>46</vt:i4>
      </vt:variant>
    </vt:vector>
  </HeadingPairs>
  <TitlesOfParts>
    <vt:vector size="10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59</cp:revision>
  <dcterms:created xsi:type="dcterms:W3CDTF">2023-08-09T12:44:00Z</dcterms:created>
  <dcterms:modified xsi:type="dcterms:W3CDTF">2025-04-07T03:27:11Z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