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53" r:id="rId5"/>
    <p:sldId id="396" r:id="rId6"/>
    <p:sldId id="434" r:id="rId7"/>
    <p:sldId id="398" r:id="rId8"/>
    <p:sldId id="399" r:id="rId9"/>
    <p:sldId id="438" r:id="rId10"/>
    <p:sldId id="432" r:id="rId11"/>
    <p:sldId id="400" r:id="rId12"/>
    <p:sldId id="423" r:id="rId13"/>
    <p:sldId id="401" r:id="rId14"/>
    <p:sldId id="426" r:id="rId15"/>
    <p:sldId id="404" r:id="rId16"/>
    <p:sldId id="415" r:id="rId17"/>
    <p:sldId id="405" r:id="rId18"/>
    <p:sldId id="427" r:id="rId19"/>
    <p:sldId id="406" r:id="rId20"/>
    <p:sldId id="428" r:id="rId21"/>
    <p:sldId id="439" r:id="rId22"/>
    <p:sldId id="410" r:id="rId23"/>
    <p:sldId id="411" r:id="rId24"/>
    <p:sldId id="440" r:id="rId25"/>
    <p:sldId id="412" r:id="rId26"/>
    <p:sldId id="424" r:id="rId27"/>
    <p:sldId id="417" r:id="rId28"/>
    <p:sldId id="418" r:id="rId29"/>
    <p:sldId id="436" r:id="rId30"/>
    <p:sldId id="419" r:id="rId31"/>
    <p:sldId id="420" r:id="rId32"/>
    <p:sldId id="433" r:id="rId33"/>
    <p:sldId id="352" r:id="rId34"/>
  </p:sldIdLst>
  <p:sldSz cx="12192000" cy="6858000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tags" Target="tags/tag103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3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4.bin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9.e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18.emf"/><Relationship Id="rId1" Type="http://schemas.openxmlformats.org/officeDocument/2006/relationships/oleObject" Target="../embeddings/oleObject15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7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8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9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0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1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9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7.e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26.emf"/><Relationship Id="rId1" Type="http://schemas.openxmlformats.org/officeDocument/2006/relationships/oleObject" Target="../embeddings/oleObject23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6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0.emf"/><Relationship Id="rId1" Type="http://schemas.openxmlformats.org/officeDocument/2006/relationships/oleObject" Target="../embeddings/oleObject27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8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2.emf"/><Relationship Id="rId1" Type="http://schemas.openxmlformats.org/officeDocument/2006/relationships/oleObject" Target="../embeddings/oleObject29.bin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4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4.e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33.emf"/><Relationship Id="rId1" Type="http://schemas.openxmlformats.org/officeDocument/2006/relationships/oleObject" Target="../embeddings/oleObject30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2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3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7.emf"/><Relationship Id="rId1" Type="http://schemas.openxmlformats.org/officeDocument/2006/relationships/oleObject" Target="../embeddings/oleObject34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8.emf"/><Relationship Id="rId1" Type="http://schemas.openxmlformats.org/officeDocument/2006/relationships/oleObject" Target="../embeddings/oleObject35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9.emf"/><Relationship Id="rId1" Type="http://schemas.openxmlformats.org/officeDocument/2006/relationships/oleObject" Target="../embeddings/oleObject36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0.e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9.emf"/><Relationship Id="rId1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4  </a:t>
            </a:r>
            <a:r>
              <a:rPr lang="zh-CN" altLang="en-US" sz="3200"/>
              <a:t>利用导数研究三次函数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778404" y="2330657"/>
            <a:ext cx="5518150" cy="543560"/>
          </a:xfrm>
        </p:spPr>
        <p:txBody>
          <a:bodyPr>
            <a:normAutofit/>
          </a:bodyPr>
          <a:lstStyle/>
          <a:p>
            <a:r>
              <a:rPr lang="zh-CN" altLang="en-US" sz="3200">
                <a:solidFill>
                  <a:schemeClr val="tx1"/>
                </a:solidFill>
              </a:rPr>
              <a:t>第三章</a:t>
            </a:r>
            <a:endParaRPr lang="zh-CN" altLang="en-US" sz="32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16685"/>
          <a:ext cx="11163935" cy="4024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95475" progId="Word.Document.8">
                  <p:embed/>
                </p:oleObj>
              </mc:Choice>
              <mc:Fallback>
                <p:oleObj name="" r:id="rId1" imgW="5286375" imgH="1895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16685"/>
                        <a:ext cx="11163935" cy="4024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911668"/>
          <a:ext cx="11163935" cy="1720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09625" progId="Word.Document.8">
                  <p:embed/>
                </p:oleObj>
              </mc:Choice>
              <mc:Fallback>
                <p:oleObj name="" r:id="rId1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911668"/>
                        <a:ext cx="11163935" cy="1720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683578"/>
          <a:ext cx="11163935" cy="550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2590800" progId="Word.Document.8">
                  <p:embed/>
                </p:oleObj>
              </mc:Choice>
              <mc:Fallback>
                <p:oleObj name="" r:id="rId1" imgW="5286375" imgH="2590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683578"/>
                        <a:ext cx="11163935" cy="550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4369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4369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567306"/>
          <a:ext cx="11163935" cy="2143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009650" progId="Word.Document.8">
                  <p:embed/>
                </p:oleObj>
              </mc:Choice>
              <mc:Fallback>
                <p:oleObj name="" r:id="rId3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567306"/>
                        <a:ext cx="11163935" cy="2143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923098"/>
          <a:ext cx="11163935" cy="319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504950" progId="Word.Document.8">
                  <p:embed/>
                </p:oleObj>
              </mc:Choice>
              <mc:Fallback>
                <p:oleObj name="" r:id="rId1" imgW="5286375" imgH="1504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923098"/>
                        <a:ext cx="11163935" cy="319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30325"/>
          <a:ext cx="11163935" cy="4253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00250" progId="Word.Document.8">
                  <p:embed/>
                </p:oleObj>
              </mc:Choice>
              <mc:Fallback>
                <p:oleObj name="" r:id="rId1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30325"/>
                        <a:ext cx="11163935" cy="4253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4978" y="1118235"/>
          <a:ext cx="11164570" cy="4658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90750" progId="Word.Document.8">
                  <p:embed/>
                </p:oleObj>
              </mc:Choice>
              <mc:Fallback>
                <p:oleObj name="" r:id="rId1" imgW="5286375" imgH="2190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4978" y="1118235"/>
                        <a:ext cx="11164570" cy="4658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4185" y="1708785"/>
          <a:ext cx="11163935" cy="2513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81100" progId="Word.Document.8">
                  <p:embed/>
                </p:oleObj>
              </mc:Choice>
              <mc:Fallback>
                <p:oleObj name="" r:id="rId1" imgW="5286375" imgH="11811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4185" y="1708785"/>
                        <a:ext cx="11163935" cy="2513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35063"/>
          <a:ext cx="11163935" cy="532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05075" progId="Word.Document.8">
                  <p:embed/>
                </p:oleObj>
              </mc:Choice>
              <mc:Fallback>
                <p:oleObj name="" r:id="rId1" imgW="5286375" imgH="25050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35063"/>
                        <a:ext cx="11163935" cy="5327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91285"/>
          <a:ext cx="11163935" cy="4517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24075" progId="Word.Document.8">
                  <p:embed/>
                </p:oleObj>
              </mc:Choice>
              <mc:Fallback>
                <p:oleObj name="" r:id="rId1" imgW="5286375" imgH="21240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91285"/>
                        <a:ext cx="11163935" cy="4517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62088"/>
          <a:ext cx="11163935" cy="443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62088"/>
                        <a:ext cx="11163935" cy="443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093278"/>
          <a:ext cx="11163935" cy="1111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523875" progId="Word.Document.8">
                  <p:embed/>
                </p:oleObj>
              </mc:Choice>
              <mc:Fallback>
                <p:oleObj name="" r:id="rId3" imgW="5286375" imgH="523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093278"/>
                        <a:ext cx="11163935" cy="1111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468053"/>
          <a:ext cx="11163935" cy="2446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1152525" progId="Word.Document.8">
                  <p:embed/>
                </p:oleObj>
              </mc:Choice>
              <mc:Fallback>
                <p:oleObj name="" r:id="rId5" imgW="5286375" imgH="1152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295" y="3468053"/>
                        <a:ext cx="11163935" cy="2446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22693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22693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110231"/>
          <a:ext cx="11163935" cy="169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800100" progId="Word.Document.8">
                  <p:embed/>
                </p:oleObj>
              </mc:Choice>
              <mc:Fallback>
                <p:oleObj name="" r:id="rId3" imgW="5286375" imgH="8001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110231"/>
                        <a:ext cx="11163935" cy="169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312672"/>
          <a:ext cx="11163935" cy="445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295" y="2312672"/>
                        <a:ext cx="11163935" cy="445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092008"/>
          <a:ext cx="11163935" cy="1885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885825" progId="Word.Document.8">
                  <p:embed/>
                </p:oleObj>
              </mc:Choice>
              <mc:Fallback>
                <p:oleObj name="" r:id="rId1" imgW="5286375" imgH="885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092008"/>
                        <a:ext cx="11163935" cy="1885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440055"/>
          <a:ext cx="11163935" cy="5717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686050" progId="Word.Document.8">
                  <p:embed/>
                </p:oleObj>
              </mc:Choice>
              <mc:Fallback>
                <p:oleObj name="" r:id="rId1" imgW="5286375" imgH="2686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440055"/>
                        <a:ext cx="11163935" cy="5717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95133"/>
          <a:ext cx="11163935" cy="2554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95133"/>
                        <a:ext cx="11163935" cy="2554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4978" y="1657350"/>
          <a:ext cx="11164570" cy="382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1800225" progId="Word.Document.8">
                  <p:embed/>
                </p:oleObj>
              </mc:Choice>
              <mc:Fallback>
                <p:oleObj name="" r:id="rId1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4978" y="1657350"/>
                        <a:ext cx="11164570" cy="3822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6175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6175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236788"/>
          <a:ext cx="11163935" cy="277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304925" progId="Word.Document.8">
                  <p:embed/>
                </p:oleObj>
              </mc:Choice>
              <mc:Fallback>
                <p:oleObj name="" r:id="rId3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236788"/>
                        <a:ext cx="11163935" cy="277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569278"/>
          <a:ext cx="11163935" cy="5704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686050" progId="Word.Document.8">
                  <p:embed/>
                </p:oleObj>
              </mc:Choice>
              <mc:Fallback>
                <p:oleObj name="" r:id="rId1" imgW="5286375" imgH="2686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569278"/>
                        <a:ext cx="11163935" cy="5704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811848"/>
          <a:ext cx="11163935" cy="5078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811848"/>
                        <a:ext cx="11163935" cy="5078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52930"/>
          <a:ext cx="1116393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852930"/>
                        <a:ext cx="11163935" cy="2552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4490" y="1084263"/>
          <a:ext cx="11345545" cy="5079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372100" imgH="2390775" progId="Word.Document.8">
                  <p:embed/>
                </p:oleObj>
              </mc:Choice>
              <mc:Fallback>
                <p:oleObj name="" r:id="rId1" imgW="5372100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4490" y="1084263"/>
                        <a:ext cx="11345545" cy="5079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340611"/>
          <a:ext cx="11163935" cy="1132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33400" progId="Word.Document.8">
                  <p:embed/>
                </p:oleObj>
              </mc:Choice>
              <mc:Fallback>
                <p:oleObj name="" r:id="rId1" imgW="5286375" imgH="5334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340611"/>
                        <a:ext cx="11163935" cy="1132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55370"/>
          <a:ext cx="11163935" cy="4878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295525" progId="Word.Document.8">
                  <p:embed/>
                </p:oleObj>
              </mc:Choice>
              <mc:Fallback>
                <p:oleObj name="" r:id="rId1" imgW="5286375" imgH="2295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55370"/>
                        <a:ext cx="11163935" cy="4878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dirty="0"/>
              <a:t>感谢观看</a:t>
            </a:r>
            <a:endParaRPr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908493"/>
          <a:ext cx="11163935" cy="3215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14475" progId="Word.Document.8">
                  <p:embed/>
                </p:oleObj>
              </mc:Choice>
              <mc:Fallback>
                <p:oleObj name="" r:id="rId1" imgW="5286375" imgH="1514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908493"/>
                        <a:ext cx="11163935" cy="3215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36638"/>
          <a:ext cx="11163935" cy="1720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09625" progId="Word.Document.8">
                  <p:embed/>
                </p:oleObj>
              </mc:Choice>
              <mc:Fallback>
                <p:oleObj name="" r:id="rId1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36638"/>
                        <a:ext cx="11163935" cy="1720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534286"/>
          <a:ext cx="11163935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695450" progId="Word.Document.8">
                  <p:embed/>
                </p:oleObj>
              </mc:Choice>
              <mc:Fallback>
                <p:oleObj name="" r:id="rId3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534286"/>
                        <a:ext cx="11163935" cy="360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29043"/>
          <a:ext cx="11163935" cy="4246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00250" progId="Word.Document.8">
                  <p:embed/>
                </p:oleObj>
              </mc:Choice>
              <mc:Fallback>
                <p:oleObj name="" r:id="rId1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29043"/>
                        <a:ext cx="11163935" cy="4246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39240"/>
          <a:ext cx="11163935" cy="2548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39240"/>
                        <a:ext cx="11163935" cy="2548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33538"/>
          <a:ext cx="11163935" cy="2750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95400" progId="Word.Document.8">
                  <p:embed/>
                </p:oleObj>
              </mc:Choice>
              <mc:Fallback>
                <p:oleObj name="" r:id="rId1" imgW="5286375" imgH="12954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33538"/>
                        <a:ext cx="11163935" cy="2750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89405"/>
          <a:ext cx="11163935" cy="319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04950" progId="Word.Document.8">
                  <p:embed/>
                </p:oleObj>
              </mc:Choice>
              <mc:Fallback>
                <p:oleObj name="" r:id="rId1" imgW="5286375" imgH="1504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89405"/>
                        <a:ext cx="11163935" cy="3195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WPS 演示</Application>
  <PresentationFormat>宽屏</PresentationFormat>
  <Paragraphs>6</Paragraphs>
  <Slides>31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36</vt:i4>
      </vt:variant>
      <vt:variant>
        <vt:lpstr>幻灯片标题</vt:lpstr>
      </vt:variant>
      <vt:variant>
        <vt:i4>31</vt:i4>
      </vt:variant>
    </vt:vector>
  </HeadingPairs>
  <TitlesOfParts>
    <vt:vector size="77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72</cp:revision>
  <dcterms:created xsi:type="dcterms:W3CDTF">2023-08-09T12:44:00Z</dcterms:created>
  <dcterms:modified xsi:type="dcterms:W3CDTF">2025-04-12T01:05:42Z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