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09" r:id="rId6"/>
    <p:sldId id="410" r:id="rId7"/>
    <p:sldId id="479" r:id="rId8"/>
    <p:sldId id="469" r:id="rId9"/>
    <p:sldId id="470" r:id="rId10"/>
    <p:sldId id="471" r:id="rId11"/>
    <p:sldId id="448" r:id="rId12"/>
    <p:sldId id="459" r:id="rId13"/>
    <p:sldId id="480" r:id="rId14"/>
    <p:sldId id="481" r:id="rId15"/>
    <p:sldId id="482" r:id="rId16"/>
    <p:sldId id="443" r:id="rId17"/>
    <p:sldId id="477" r:id="rId18"/>
    <p:sldId id="460" r:id="rId19"/>
    <p:sldId id="478" r:id="rId20"/>
    <p:sldId id="449" r:id="rId21"/>
    <p:sldId id="450" r:id="rId22"/>
    <p:sldId id="483" r:id="rId23"/>
    <p:sldId id="484" r:id="rId24"/>
    <p:sldId id="472" r:id="rId25"/>
    <p:sldId id="461" r:id="rId26"/>
    <p:sldId id="462" r:id="rId27"/>
    <p:sldId id="485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5  </a:t>
            </a:r>
            <a:r>
              <a:rPr lang="zh-CN" altLang="en-US" sz="3200"/>
              <a:t>利用导数研究不等式恒（能）成立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第三章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导数及其应用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3368"/>
          <a:ext cx="10713085" cy="366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3368"/>
                        <a:ext cx="10713085" cy="3660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39458"/>
          <a:ext cx="10713085" cy="5268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39458"/>
                        <a:ext cx="10713085" cy="5268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2423"/>
          <a:ext cx="10713085" cy="608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32423"/>
                        <a:ext cx="10713085" cy="608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35305"/>
          <a:ext cx="10713085" cy="567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35305"/>
                        <a:ext cx="10713085" cy="567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4328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4328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09103"/>
          <a:ext cx="10713085" cy="180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09103"/>
                        <a:ext cx="10713085" cy="1806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6565"/>
          <a:ext cx="10713085" cy="232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43000" progId="Word.Document.8">
                  <p:embed/>
                </p:oleObj>
              </mc:Choice>
              <mc:Fallback>
                <p:oleObj name="" r:id="rId1" imgW="5286375" imgH="1143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6565"/>
                        <a:ext cx="10713085" cy="232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800"/>
          <a:ext cx="10713085" cy="671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95650" progId="Word.Document.8">
                  <p:embed/>
                </p:oleObj>
              </mc:Choice>
              <mc:Fallback>
                <p:oleObj name="" r:id="rId1" imgW="5286375" imgH="3295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800"/>
                        <a:ext cx="10713085" cy="671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68805"/>
          <a:ext cx="10713085" cy="1762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66775" progId="Word.Document.8">
                  <p:embed/>
                </p:oleObj>
              </mc:Choice>
              <mc:Fallback>
                <p:oleObj name="" r:id="rId1" imgW="5286375" imgH="866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68805"/>
                        <a:ext cx="10713085" cy="1762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39203"/>
          <a:ext cx="10713085" cy="406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39203"/>
                        <a:ext cx="10713085" cy="4067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114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114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09838"/>
          <a:ext cx="1071308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09838"/>
                        <a:ext cx="10713085" cy="183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15023"/>
          <a:ext cx="10713085" cy="5074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15023"/>
                        <a:ext cx="10713085" cy="5074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1803"/>
          <a:ext cx="10713085" cy="608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51803"/>
                        <a:ext cx="10713085" cy="6081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033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033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06905"/>
          <a:ext cx="10713085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06905"/>
                        <a:ext cx="10713085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6835"/>
          <a:ext cx="10713085" cy="4028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6835"/>
                        <a:ext cx="10713085" cy="4028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66203"/>
          <a:ext cx="10713085" cy="3989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62150" progId="Word.Document.8">
                  <p:embed/>
                </p:oleObj>
              </mc:Choice>
              <mc:Fallback>
                <p:oleObj name="" r:id="rId1" imgW="5286375" imgH="1962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66203"/>
                        <a:ext cx="10713085" cy="3989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31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31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37118"/>
          <a:ext cx="1071308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666750" progId="Word.Document.8">
                  <p:embed/>
                </p:oleObj>
              </mc:Choice>
              <mc:Fallback>
                <p:oleObj name="" r:id="rId3" imgW="5286375" imgH="666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37118"/>
                        <a:ext cx="10713085" cy="1355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54138"/>
          <a:ext cx="10713085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54138"/>
                        <a:ext cx="10713085" cy="425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33438"/>
          <a:ext cx="10713085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33438"/>
                        <a:ext cx="10713085" cy="545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623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623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09140"/>
          <a:ext cx="10713085" cy="180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09140"/>
                        <a:ext cx="10713085" cy="180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24610" y="24885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08063"/>
          <a:ext cx="10713085" cy="4840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08063"/>
                        <a:ext cx="10713085" cy="4840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69085"/>
          <a:ext cx="10713085" cy="2962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57325" progId="Word.Document.8">
                  <p:embed/>
                </p:oleObj>
              </mc:Choice>
              <mc:Fallback>
                <p:oleObj name="" r:id="rId1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69085"/>
                        <a:ext cx="10713085" cy="2962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26</vt:i4>
      </vt:variant>
    </vt:vector>
  </HeadingPairs>
  <TitlesOfParts>
    <vt:vector size="6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60</cp:revision>
  <dcterms:created xsi:type="dcterms:W3CDTF">2023-08-09T12:44:00Z</dcterms:created>
  <dcterms:modified xsi:type="dcterms:W3CDTF">2025-04-08T23:11:49Z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