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1" r:id="rId5"/>
    <p:sldId id="426" r:id="rId6"/>
    <p:sldId id="404" r:id="rId7"/>
    <p:sldId id="415" r:id="rId8"/>
    <p:sldId id="405" r:id="rId9"/>
    <p:sldId id="427" r:id="rId10"/>
    <p:sldId id="406" r:id="rId11"/>
    <p:sldId id="428" r:id="rId12"/>
    <p:sldId id="439" r:id="rId13"/>
    <p:sldId id="441" r:id="rId14"/>
    <p:sldId id="411" r:id="rId15"/>
    <p:sldId id="440" r:id="rId16"/>
    <p:sldId id="412" r:id="rId17"/>
    <p:sldId id="424" r:id="rId18"/>
    <p:sldId id="35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0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利用导数研究不等式恒（能）成立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7610"/>
          <a:ext cx="11163935" cy="490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7610"/>
                        <a:ext cx="11163935" cy="490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6178"/>
          <a:ext cx="11163935" cy="478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6178"/>
                        <a:ext cx="11163935" cy="478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5603"/>
          <a:ext cx="1116393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5603"/>
                        <a:ext cx="1116393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1515"/>
          <a:ext cx="11163935" cy="549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1515"/>
                        <a:ext cx="11163935" cy="549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28638"/>
          <a:ext cx="11163935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28638"/>
                        <a:ext cx="11163935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504190"/>
          <a:ext cx="11164570" cy="550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504190"/>
                        <a:ext cx="11164570" cy="550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3758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23758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4040"/>
          <a:ext cx="11163935" cy="57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4040"/>
                        <a:ext cx="11163935" cy="570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9943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79943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6683"/>
          <a:ext cx="11163935" cy="425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6683"/>
                        <a:ext cx="11163935" cy="425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7545"/>
          <a:ext cx="1116393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7545"/>
                        <a:ext cx="1116393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118235"/>
          <a:ext cx="11164570" cy="46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118235"/>
                        <a:ext cx="11164570" cy="465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738948"/>
          <a:ext cx="11163935" cy="245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738948"/>
                        <a:ext cx="11163935" cy="245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6883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6883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2025-04-12T01:30:32Z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