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409" r:id="rId6"/>
    <p:sldId id="410" r:id="rId7"/>
    <p:sldId id="479" r:id="rId8"/>
    <p:sldId id="485" r:id="rId9"/>
    <p:sldId id="486" r:id="rId10"/>
    <p:sldId id="470" r:id="rId11"/>
    <p:sldId id="488" r:id="rId12"/>
    <p:sldId id="489" r:id="rId13"/>
    <p:sldId id="487" r:id="rId14"/>
    <p:sldId id="471" r:id="rId15"/>
    <p:sldId id="490" r:id="rId16"/>
    <p:sldId id="469" r:id="rId17"/>
    <p:sldId id="448" r:id="rId18"/>
    <p:sldId id="459" r:id="rId19"/>
    <p:sldId id="480" r:id="rId20"/>
    <p:sldId id="477" r:id="rId21"/>
    <p:sldId id="460" r:id="rId22"/>
    <p:sldId id="481" r:id="rId23"/>
    <p:sldId id="482" r:id="rId24"/>
    <p:sldId id="483" r:id="rId25"/>
    <p:sldId id="443" r:id="rId26"/>
    <p:sldId id="449" r:id="rId27"/>
    <p:sldId id="450" r:id="rId28"/>
    <p:sldId id="451" r:id="rId29"/>
    <p:sldId id="484" r:id="rId30"/>
    <p:sldId id="352" r:id="rId31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gs" Target="tags/tag103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1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2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3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4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5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6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7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8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6 </a:t>
            </a:r>
            <a:r>
              <a:rPr lang="zh-CN" altLang="en-US" sz="3200"/>
              <a:t>利用导数研究函数的零点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第三章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lang="zh-CN" altLang="en-US" sz="3100">
                <a:solidFill>
                  <a:schemeClr val="tx1"/>
                </a:solidFill>
              </a:rPr>
              <a:t>导数及其应用</a:t>
            </a:r>
            <a:endParaRPr lang="zh-CN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768033"/>
          <a:ext cx="10713085" cy="546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768033"/>
                        <a:ext cx="10713085" cy="5469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324610" y="24885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09420"/>
          <a:ext cx="10713085" cy="2771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62075" progId="Word.Document.8">
                  <p:embed/>
                </p:oleObj>
              </mc:Choice>
              <mc:Fallback>
                <p:oleObj name="" r:id="rId1" imgW="5286375" imgH="1362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09420"/>
                        <a:ext cx="10713085" cy="2771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005013"/>
          <a:ext cx="10713085" cy="2846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005013"/>
                        <a:ext cx="10713085" cy="2846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513715"/>
          <a:ext cx="10713085" cy="6275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086100" progId="Word.Document.8">
                  <p:embed/>
                </p:oleObj>
              </mc:Choice>
              <mc:Fallback>
                <p:oleObj name="" r:id="rId1" imgW="5286375" imgH="3086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513715"/>
                        <a:ext cx="10713085" cy="6275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4623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4623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34503"/>
          <a:ext cx="10713085" cy="1801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85825" progId="Word.Document.8">
                  <p:embed/>
                </p:oleObj>
              </mc:Choice>
              <mc:Fallback>
                <p:oleObj name="" r:id="rId1" imgW="5286375" imgH="885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34503"/>
                        <a:ext cx="10713085" cy="1801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23963"/>
          <a:ext cx="10713085" cy="429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14550" progId="Word.Document.8">
                  <p:embed/>
                </p:oleObj>
              </mc:Choice>
              <mc:Fallback>
                <p:oleObj name="" r:id="rId1" imgW="5286375" imgH="2114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23963"/>
                        <a:ext cx="10713085" cy="4299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17638"/>
          <a:ext cx="10713085" cy="391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24050" progId="Word.Document.8">
                  <p:embed/>
                </p:oleObj>
              </mc:Choice>
              <mc:Fallback>
                <p:oleObj name="" r:id="rId1" imgW="5286375" imgH="1924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17638"/>
                        <a:ext cx="10713085" cy="3912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19250"/>
          <a:ext cx="10713085" cy="2992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66850" progId="Word.Document.8">
                  <p:embed/>
                </p:oleObj>
              </mc:Choice>
              <mc:Fallback>
                <p:oleObj name="" r:id="rId1" imgW="5286375" imgH="1466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19250"/>
                        <a:ext cx="10713085" cy="2992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64628"/>
          <a:ext cx="10713085" cy="2851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64628"/>
                        <a:ext cx="10713085" cy="2851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6114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6114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509203"/>
          <a:ext cx="10713085" cy="1839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904875" progId="Word.Document.8">
                  <p:embed/>
                </p:oleObj>
              </mc:Choice>
              <mc:Fallback>
                <p:oleObj name="" r:id="rId3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509203"/>
                        <a:ext cx="10713085" cy="1839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59803"/>
          <a:ext cx="10713085" cy="3861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59803"/>
                        <a:ext cx="10713085" cy="3861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84568"/>
          <a:ext cx="10713085" cy="467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84568"/>
                        <a:ext cx="10713085" cy="467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99590"/>
          <a:ext cx="1071308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99590"/>
                        <a:ext cx="10713085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04328"/>
          <a:ext cx="1071308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04328"/>
                        <a:ext cx="1071308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84680"/>
          <a:ext cx="10713085" cy="160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90575" progId="Word.Document.8">
                  <p:embed/>
                </p:oleObj>
              </mc:Choice>
              <mc:Fallback>
                <p:oleObj name="" r:id="rId1" imgW="5286375" imgH="790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84680"/>
                        <a:ext cx="10713085" cy="160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081530"/>
          <a:ext cx="10713085" cy="2382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71575" progId="Word.Document.8">
                  <p:embed/>
                </p:oleObj>
              </mc:Choice>
              <mc:Fallback>
                <p:oleObj name="" r:id="rId1" imgW="5286375" imgH="1171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081530"/>
                        <a:ext cx="10713085" cy="2382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86168"/>
          <a:ext cx="10713085" cy="482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71725" progId="Word.Document.8">
                  <p:embed/>
                </p:oleObj>
              </mc:Choice>
              <mc:Fallback>
                <p:oleObj name="" r:id="rId1" imgW="5286375" imgH="2371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86168"/>
                        <a:ext cx="10713085" cy="482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16623"/>
          <a:ext cx="10713085" cy="532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19375" progId="Word.Document.8">
                  <p:embed/>
                </p:oleObj>
              </mc:Choice>
              <mc:Fallback>
                <p:oleObj name="" r:id="rId1" imgW="5286375" imgH="2619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16623"/>
                        <a:ext cx="10713085" cy="532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5639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5639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317433"/>
          <a:ext cx="10713085" cy="2013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990600" progId="Word.Document.8">
                  <p:embed/>
                </p:oleObj>
              </mc:Choice>
              <mc:Fallback>
                <p:oleObj name="" r:id="rId3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317433"/>
                        <a:ext cx="10713085" cy="2013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64273"/>
          <a:ext cx="10713085" cy="4529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28850" progId="Word.Document.8">
                  <p:embed/>
                </p:oleObj>
              </mc:Choice>
              <mc:Fallback>
                <p:oleObj name="" r:id="rId1" imgW="5286375" imgH="2228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64273"/>
                        <a:ext cx="10713085" cy="4529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679768"/>
          <a:ext cx="10713085" cy="4083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9775" progId="Word.Document.8">
                  <p:embed/>
                </p:oleObj>
              </mc:Choice>
              <mc:Fallback>
                <p:oleObj name="" r:id="rId1" imgW="5286375" imgH="2009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679768"/>
                        <a:ext cx="10713085" cy="4083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830" y="4128770"/>
            <a:ext cx="2116455" cy="20580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16050"/>
          <a:ext cx="10713085" cy="402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81200" progId="Word.Document.8">
                  <p:embed/>
                </p:oleObj>
              </mc:Choice>
              <mc:Fallback>
                <p:oleObj name="" r:id="rId1" imgW="5286375" imgH="1981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16050"/>
                        <a:ext cx="10713085" cy="402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4623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4623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255203"/>
          <a:ext cx="10713085" cy="833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255203"/>
                        <a:ext cx="10713085" cy="833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324610" y="24885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39470"/>
          <a:ext cx="10713085" cy="3665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39470"/>
                        <a:ext cx="10713085" cy="3665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324610" y="24885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3" name="图片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430" y="4331335"/>
            <a:ext cx="2564765" cy="2044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WPS 演示</Application>
  <PresentationFormat>宽屏</PresentationFormat>
  <Paragraphs>6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28</vt:i4>
      </vt:variant>
      <vt:variant>
        <vt:lpstr>幻灯片标题</vt:lpstr>
      </vt:variant>
      <vt:variant>
        <vt:i4>28</vt:i4>
      </vt:variant>
    </vt:vector>
  </HeadingPairs>
  <TitlesOfParts>
    <vt:vector size="68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MiSans Normal</vt:lpstr>
      <vt:lpstr>Segoe Print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61</cp:revision>
  <dcterms:created xsi:type="dcterms:W3CDTF">2023-08-09T12:44:00Z</dcterms:created>
  <dcterms:modified xsi:type="dcterms:W3CDTF">2025-04-08T23:18:09Z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