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1" r:id="rId5"/>
    <p:sldId id="426" r:id="rId6"/>
    <p:sldId id="442" r:id="rId7"/>
    <p:sldId id="404" r:id="rId8"/>
    <p:sldId id="415" r:id="rId9"/>
    <p:sldId id="405" r:id="rId10"/>
    <p:sldId id="406" r:id="rId11"/>
    <p:sldId id="428" r:id="rId12"/>
    <p:sldId id="439" r:id="rId13"/>
    <p:sldId id="441" r:id="rId14"/>
    <p:sldId id="411" r:id="rId15"/>
    <p:sldId id="440" r:id="rId16"/>
    <p:sldId id="412" r:id="rId17"/>
    <p:sldId id="35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0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</a:t>
            </a:r>
            <a:r>
              <a:rPr lang="zh-CN" altLang="en-US" sz="3200"/>
              <a:t>利用导数研究函数的零点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第三章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7615"/>
          <a:ext cx="11163935" cy="482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7615"/>
                        <a:ext cx="11163935" cy="482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2980"/>
          <a:ext cx="11163935" cy="515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2980"/>
                        <a:ext cx="11163935" cy="515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6245"/>
          <a:ext cx="11163935" cy="265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6245"/>
                        <a:ext cx="11163935" cy="265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4653"/>
          <a:ext cx="11163935" cy="3549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4653"/>
                        <a:ext cx="11163935" cy="3549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9768"/>
          <a:ext cx="11163935" cy="557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9768"/>
                        <a:ext cx="11163935" cy="557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5425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5425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6090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6090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2285"/>
          <a:ext cx="11163935" cy="570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2285"/>
                        <a:ext cx="11163935" cy="570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4855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4855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2860"/>
          <a:ext cx="11163935" cy="465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2860"/>
                        <a:ext cx="11163935" cy="465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3960"/>
          <a:ext cx="11163935" cy="44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3960"/>
                        <a:ext cx="11163935" cy="44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1465263"/>
          <a:ext cx="1116393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1465263"/>
                        <a:ext cx="11163935" cy="300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9810"/>
          <a:ext cx="11163935" cy="545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9810"/>
                        <a:ext cx="11163935" cy="545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2025-04-12T01:34:04Z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