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09" r:id="rId6"/>
    <p:sldId id="410" r:id="rId7"/>
    <p:sldId id="479" r:id="rId8"/>
    <p:sldId id="485" r:id="rId9"/>
    <p:sldId id="486" r:id="rId10"/>
    <p:sldId id="469" r:id="rId11"/>
    <p:sldId id="448" r:id="rId12"/>
    <p:sldId id="459" r:id="rId13"/>
    <p:sldId id="477" r:id="rId14"/>
    <p:sldId id="460" r:id="rId15"/>
    <p:sldId id="481" r:id="rId16"/>
    <p:sldId id="482" r:id="rId17"/>
    <p:sldId id="449" r:id="rId18"/>
    <p:sldId id="450" r:id="rId19"/>
    <p:sldId id="451" r:id="rId20"/>
    <p:sldId id="484" r:id="rId21"/>
    <p:sldId id="497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35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</a:t>
            </a:r>
            <a:r>
              <a:rPr lang="zh-CN" altLang="en-US" sz="3200"/>
              <a:t>利用导数证明不等式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6650"/>
          <a:ext cx="10713085" cy="447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6650"/>
                        <a:ext cx="10713085" cy="447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6228"/>
          <a:ext cx="10713085" cy="221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6228"/>
                        <a:ext cx="10713085" cy="221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5575"/>
          <a:ext cx="10713085" cy="29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5575"/>
                        <a:ext cx="10713085" cy="29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5583"/>
          <a:ext cx="1071308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5583"/>
                        <a:ext cx="1071308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814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814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4995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4995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34658"/>
          <a:ext cx="10713085" cy="567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34658"/>
                        <a:ext cx="10713085" cy="567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26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26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5840"/>
          <a:ext cx="10713085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5840"/>
                        <a:ext cx="10713085" cy="527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1530"/>
          <a:ext cx="10713085" cy="546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1530"/>
                        <a:ext cx="10713085" cy="546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5686"/>
          <a:ext cx="1071308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5686"/>
                        <a:ext cx="1071308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814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814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7548"/>
          <a:ext cx="10713085" cy="165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7548"/>
                        <a:ext cx="10713085" cy="165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7755"/>
          <a:ext cx="10713085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7755"/>
                        <a:ext cx="10713085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6720"/>
          <a:ext cx="10713085" cy="215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6720"/>
                        <a:ext cx="10713085" cy="215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0313"/>
          <a:ext cx="10713085" cy="412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0313"/>
                        <a:ext cx="10713085" cy="412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2250"/>
          <a:ext cx="10713085" cy="359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2250"/>
                        <a:ext cx="10713085" cy="359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5928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5928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0135"/>
          <a:ext cx="10713085" cy="447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0135"/>
                        <a:ext cx="10713085" cy="447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1173"/>
          <a:ext cx="10713085" cy="31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1173"/>
                        <a:ext cx="10713085" cy="31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2010"/>
          <a:ext cx="10713085" cy="521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2010"/>
                        <a:ext cx="10713085" cy="521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42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42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0888"/>
          <a:ext cx="10713085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57375" progId="Word.Document.8">
                  <p:embed/>
                </p:oleObj>
              </mc:Choice>
              <mc:Fallback>
                <p:oleObj name="" r:id="rId3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20888"/>
                        <a:ext cx="10713085" cy="377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3128"/>
          <a:ext cx="10713085" cy="507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3128"/>
                        <a:ext cx="10713085" cy="507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30543"/>
          <a:ext cx="10713085" cy="607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30543"/>
                        <a:ext cx="10713085" cy="607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0350"/>
          <a:ext cx="10713085" cy="627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60350"/>
                        <a:ext cx="10713085" cy="627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3980"/>
          <a:ext cx="10713085" cy="365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3980"/>
                        <a:ext cx="10713085" cy="365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62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62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3673"/>
          <a:ext cx="10713085" cy="238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3673"/>
                        <a:ext cx="10713085" cy="238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30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62</cp:revision>
  <dcterms:created xsi:type="dcterms:W3CDTF">2023-08-09T12:44:00Z</dcterms:created>
  <dcterms:modified xsi:type="dcterms:W3CDTF">2025-04-08T23:25:25Z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