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401" r:id="rId5"/>
    <p:sldId id="426" r:id="rId6"/>
    <p:sldId id="404" r:id="rId7"/>
    <p:sldId id="415" r:id="rId8"/>
    <p:sldId id="406" r:id="rId9"/>
    <p:sldId id="428" r:id="rId10"/>
    <p:sldId id="411" r:id="rId11"/>
    <p:sldId id="440" r:id="rId12"/>
    <p:sldId id="412" r:id="rId13"/>
    <p:sldId id="352" r:id="rId14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03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2.emf"/><Relationship Id="rId1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7  </a:t>
            </a:r>
            <a:r>
              <a:rPr lang="zh-CN" altLang="en-US" sz="3200"/>
              <a:t>利用导数证明不等式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778404" y="2330657"/>
            <a:ext cx="5518150" cy="543560"/>
          </a:xfrm>
        </p:spPr>
        <p:txBody>
          <a:bodyPr>
            <a:normAutofit/>
          </a:bodyPr>
          <a:lstStyle/>
          <a:p>
            <a:r>
              <a:rPr lang="zh-CN" altLang="en-US" sz="3200">
                <a:solidFill>
                  <a:schemeClr val="tx1"/>
                </a:solidFill>
              </a:rPr>
              <a:t>第三章</a:t>
            </a:r>
            <a:endParaRPr lang="zh-CN" altLang="en-US" sz="32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608648"/>
          <a:ext cx="11163935" cy="571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686050" progId="Word.Document.8">
                  <p:embed/>
                </p:oleObj>
              </mc:Choice>
              <mc:Fallback>
                <p:oleObj name="" r:id="rId1" imgW="5286375" imgH="2686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608648"/>
                        <a:ext cx="11163935" cy="5718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dirty="0"/>
              <a:t>感谢观看</a:t>
            </a:r>
            <a:endParaRPr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123440"/>
          <a:ext cx="11163935" cy="1296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609600" progId="Word.Document.8">
                  <p:embed/>
                </p:oleObj>
              </mc:Choice>
              <mc:Fallback>
                <p:oleObj name="" r:id="rId1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123440"/>
                        <a:ext cx="11163935" cy="1296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09358"/>
          <a:ext cx="11163935" cy="4027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1895475" progId="Word.Document.8">
                  <p:embed/>
                </p:oleObj>
              </mc:Choice>
              <mc:Fallback>
                <p:oleObj name="" r:id="rId1" imgW="5286375" imgH="1895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09358"/>
                        <a:ext cx="11163935" cy="4027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115820"/>
          <a:ext cx="11163935" cy="1093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115820"/>
                        <a:ext cx="11163935" cy="1093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601028"/>
          <a:ext cx="11163935" cy="5709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686050" progId="Word.Document.8">
                  <p:embed/>
                </p:oleObj>
              </mc:Choice>
              <mc:Fallback>
                <p:oleObj name="" r:id="rId1" imgW="5286375" imgH="2686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601028"/>
                        <a:ext cx="11163935" cy="5709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4185" y="1812290"/>
          <a:ext cx="11163935" cy="1299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609600" progId="Word.Document.8">
                  <p:embed/>
                </p:oleObj>
              </mc:Choice>
              <mc:Fallback>
                <p:oleObj name="" r:id="rId1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4185" y="1812290"/>
                        <a:ext cx="11163935" cy="1299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404495"/>
          <a:ext cx="11163935" cy="6567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086100" progId="Word.Document.8">
                  <p:embed/>
                </p:oleObj>
              </mc:Choice>
              <mc:Fallback>
                <p:oleObj name="" r:id="rId1" imgW="5286375" imgH="30861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404495"/>
                        <a:ext cx="11163935" cy="6567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58328"/>
          <a:ext cx="11163935" cy="235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104900" progId="Word.Document.8">
                  <p:embed/>
                </p:oleObj>
              </mc:Choice>
              <mc:Fallback>
                <p:oleObj name="" r:id="rId1" imgW="5286375" imgH="1104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858328"/>
                        <a:ext cx="11163935" cy="2352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21130"/>
          <a:ext cx="11163935" cy="4036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895475" progId="Word.Document.8">
                  <p:embed/>
                </p:oleObj>
              </mc:Choice>
              <mc:Fallback>
                <p:oleObj name="" r:id="rId1" imgW="5286375" imgH="1895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21130"/>
                        <a:ext cx="11163935" cy="4036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WPS 演示</Application>
  <PresentationFormat>宽屏</PresentationFormat>
  <Paragraphs>6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9</vt:i4>
      </vt:variant>
      <vt:variant>
        <vt:lpstr>幻灯片标题</vt:lpstr>
      </vt:variant>
      <vt:variant>
        <vt:i4>11</vt:i4>
      </vt:variant>
    </vt:vector>
  </HeadingPairs>
  <TitlesOfParts>
    <vt:vector size="30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75</cp:revision>
  <dcterms:created xsi:type="dcterms:W3CDTF">2023-08-09T12:44:00Z</dcterms:created>
  <dcterms:modified xsi:type="dcterms:W3CDTF">2025-04-12T01:36:41Z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