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396" r:id="rId6"/>
    <p:sldId id="428" r:id="rId7"/>
    <p:sldId id="440" r:id="rId8"/>
    <p:sldId id="400" r:id="rId9"/>
    <p:sldId id="448" r:id="rId10"/>
    <p:sldId id="450" r:id="rId11"/>
    <p:sldId id="449" r:id="rId12"/>
    <p:sldId id="403" r:id="rId13"/>
    <p:sldId id="404" r:id="rId14"/>
    <p:sldId id="405" r:id="rId15"/>
    <p:sldId id="406" r:id="rId16"/>
    <p:sldId id="441" r:id="rId17"/>
    <p:sldId id="408" r:id="rId18"/>
    <p:sldId id="409" r:id="rId19"/>
    <p:sldId id="410" r:id="rId20"/>
    <p:sldId id="442" r:id="rId21"/>
    <p:sldId id="452" r:id="rId22"/>
    <p:sldId id="411" r:id="rId23"/>
    <p:sldId id="453" r:id="rId24"/>
    <p:sldId id="432" r:id="rId25"/>
    <p:sldId id="454" r:id="rId26"/>
    <p:sldId id="443" r:id="rId27"/>
    <p:sldId id="415" r:id="rId28"/>
    <p:sldId id="455" r:id="rId29"/>
    <p:sldId id="417" r:id="rId30"/>
    <p:sldId id="456" r:id="rId31"/>
    <p:sldId id="457" r:id="rId32"/>
    <p:sldId id="297" r:id="rId33"/>
    <p:sldId id="458" r:id="rId34"/>
    <p:sldId id="459" r:id="rId35"/>
    <p:sldId id="349" r:id="rId36"/>
    <p:sldId id="461" r:id="rId37"/>
    <p:sldId id="462" r:id="rId38"/>
    <p:sldId id="433" r:id="rId39"/>
    <p:sldId id="434" r:id="rId40"/>
    <p:sldId id="420" r:id="rId41"/>
    <p:sldId id="352" r:id="rId42"/>
  </p:sldIdLst>
  <p:sldSz cx="12192000" cy="6858000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gs" Target="tags/tag10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.e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image" Target="../media/image8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7" Type="http://schemas.openxmlformats.org/officeDocument/2006/relationships/image" Target="../media/image28.emf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5.e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7.e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9.e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5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1.e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7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3.e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9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5.e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44.emf"/><Relationship Id="rId1" Type="http://schemas.openxmlformats.org/officeDocument/2006/relationships/oleObject" Target="../embeddings/oleObject41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7.e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46.emf"/><Relationship Id="rId1" Type="http://schemas.openxmlformats.org/officeDocument/2006/relationships/oleObject" Target="../embeddings/oleObject43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5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0.e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6.bin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8.v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53.png"/><Relationship Id="rId4" Type="http://schemas.openxmlformats.org/officeDocument/2006/relationships/image" Target="../media/image52.e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51.emf"/><Relationship Id="rId1" Type="http://schemas.openxmlformats.org/officeDocument/2006/relationships/oleObject" Target="../embeddings/oleObject48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4.emf"/><Relationship Id="rId1" Type="http://schemas.openxmlformats.org/officeDocument/2006/relationships/oleObject" Target="../embeddings/oleObject50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5.emf"/><Relationship Id="rId1" Type="http://schemas.openxmlformats.org/officeDocument/2006/relationships/oleObject" Target="../embeddings/oleObject51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6.emf"/><Relationship Id="rId1" Type="http://schemas.openxmlformats.org/officeDocument/2006/relationships/oleObject" Target="../embeddings/oleObject52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7.emf"/><Relationship Id="rId1" Type="http://schemas.openxmlformats.org/officeDocument/2006/relationships/oleObject" Target="../embeddings/oleObject53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9.e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58.emf"/><Relationship Id="rId1" Type="http://schemas.openxmlformats.org/officeDocument/2006/relationships/oleObject" Target="../embeddings/oleObject54.bin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4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61.png"/><Relationship Id="rId2" Type="http://schemas.openxmlformats.org/officeDocument/2006/relationships/image" Target="../media/image60.emf"/><Relationship Id="rId1" Type="http://schemas.openxmlformats.org/officeDocument/2006/relationships/oleObject" Target="../embeddings/oleObject56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2.emf"/><Relationship Id="rId1" Type="http://schemas.openxmlformats.org/officeDocument/2006/relationships/oleObject" Target="../embeddings/oleObject57.bin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6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64.png"/><Relationship Id="rId2" Type="http://schemas.openxmlformats.org/officeDocument/2006/relationships/image" Target="../media/image63.emf"/><Relationship Id="rId1" Type="http://schemas.openxmlformats.org/officeDocument/2006/relationships/oleObject" Target="../embeddings/oleObject58.bin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7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66.png"/><Relationship Id="rId2" Type="http://schemas.openxmlformats.org/officeDocument/2006/relationships/image" Target="../media/image65.emf"/><Relationship Id="rId1" Type="http://schemas.openxmlformats.org/officeDocument/2006/relationships/oleObject" Target="../embeddings/oleObject59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4.emf"/><Relationship Id="rId1" Type="http://schemas.openxmlformats.org/officeDocument/2006/relationships/oleObject" Target="../embeddings/oleObject60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6" Type="http://schemas.openxmlformats.org/officeDocument/2006/relationships/vmlDrawing" Target="../drawings/vmlDrawing2.vml"/><Relationship Id="rId15" Type="http://schemas.openxmlformats.org/officeDocument/2006/relationships/slideLayout" Target="../slideLayouts/slideLayout8.xml"/><Relationship Id="rId14" Type="http://schemas.openxmlformats.org/officeDocument/2006/relationships/image" Target="../media/image12.emf"/><Relationship Id="rId13" Type="http://schemas.openxmlformats.org/officeDocument/2006/relationships/oleObject" Target="../embeddings/oleObject9.bin"/><Relationship Id="rId12" Type="http://schemas.openxmlformats.org/officeDocument/2006/relationships/image" Target="../media/image11.e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10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9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68.png"/><Relationship Id="rId2" Type="http://schemas.openxmlformats.org/officeDocument/2006/relationships/image" Target="../media/image67.emf"/><Relationship Id="rId1" Type="http://schemas.openxmlformats.org/officeDocument/2006/relationships/oleObject" Target="../embeddings/oleObject61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9.emf"/><Relationship Id="rId1" Type="http://schemas.openxmlformats.org/officeDocument/2006/relationships/oleObject" Target="../embeddings/oleObject62.bin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1.emf"/><Relationship Id="rId3" Type="http://schemas.openxmlformats.org/officeDocument/2006/relationships/oleObject" Target="../embeddings/oleObject64.bin"/><Relationship Id="rId2" Type="http://schemas.openxmlformats.org/officeDocument/2006/relationships/image" Target="../media/image70.emf"/><Relationship Id="rId1" Type="http://schemas.openxmlformats.org/officeDocument/2006/relationships/oleObject" Target="../embeddings/oleObject63.bin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3.emf"/><Relationship Id="rId3" Type="http://schemas.openxmlformats.org/officeDocument/2006/relationships/oleObject" Target="../embeddings/oleObject66.bin"/><Relationship Id="rId2" Type="http://schemas.openxmlformats.org/officeDocument/2006/relationships/image" Target="../media/image72.emf"/><Relationship Id="rId1" Type="http://schemas.openxmlformats.org/officeDocument/2006/relationships/oleObject" Target="../embeddings/oleObject65.bin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3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75.png"/><Relationship Id="rId2" Type="http://schemas.openxmlformats.org/officeDocument/2006/relationships/image" Target="../media/image74.emf"/><Relationship Id="rId1" Type="http://schemas.openxmlformats.org/officeDocument/2006/relationships/oleObject" Target="../embeddings/oleObject67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6.emf"/><Relationship Id="rId1" Type="http://schemas.openxmlformats.org/officeDocument/2006/relationships/oleObject" Target="../embeddings/oleObject68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7.emf"/><Relationship Id="rId1" Type="http://schemas.openxmlformats.org/officeDocument/2006/relationships/oleObject" Target="../embeddings/oleObject69.bin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9.emf"/><Relationship Id="rId3" Type="http://schemas.openxmlformats.org/officeDocument/2006/relationships/oleObject" Target="../embeddings/oleObject71.bin"/><Relationship Id="rId2" Type="http://schemas.openxmlformats.org/officeDocument/2006/relationships/image" Target="../media/image78.emf"/><Relationship Id="rId1" Type="http://schemas.openxmlformats.org/officeDocument/2006/relationships/oleObject" Target="../embeddings/oleObject70.bin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1.emf"/><Relationship Id="rId3" Type="http://schemas.openxmlformats.org/officeDocument/2006/relationships/oleObject" Target="../embeddings/oleObject73.bin"/><Relationship Id="rId2" Type="http://schemas.openxmlformats.org/officeDocument/2006/relationships/image" Target="../media/image80.emf"/><Relationship Id="rId1" Type="http://schemas.openxmlformats.org/officeDocument/2006/relationships/oleObject" Target="../embeddings/oleObject72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6.e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e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3.e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8.xml"/><Relationship Id="rId10" Type="http://schemas.openxmlformats.org/officeDocument/2006/relationships/image" Target="../media/image17.emf"/><Relationship Id="rId1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e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25.e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3.e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2.emf"/><Relationship Id="rId18" Type="http://schemas.openxmlformats.org/officeDocument/2006/relationships/vmlDrawing" Target="../drawings/vmlDrawing6.vml"/><Relationship Id="rId17" Type="http://schemas.openxmlformats.org/officeDocument/2006/relationships/slideLayout" Target="../slideLayouts/slideLayout8.xml"/><Relationship Id="rId16" Type="http://schemas.openxmlformats.org/officeDocument/2006/relationships/image" Target="../media/image29.emf"/><Relationship Id="rId15" Type="http://schemas.openxmlformats.org/officeDocument/2006/relationships/oleObject" Target="../embeddings/oleObject26.bin"/><Relationship Id="rId14" Type="http://schemas.openxmlformats.org/officeDocument/2006/relationships/image" Target="../media/image28.emf"/><Relationship Id="rId13" Type="http://schemas.openxmlformats.org/officeDocument/2006/relationships/oleObject" Target="../embeddings/oleObject25.bin"/><Relationship Id="rId12" Type="http://schemas.openxmlformats.org/officeDocument/2006/relationships/image" Target="../media/image27.emf"/><Relationship Id="rId11" Type="http://schemas.openxmlformats.org/officeDocument/2006/relationships/oleObject" Target="../embeddings/oleObject24.bin"/><Relationship Id="rId10" Type="http://schemas.openxmlformats.org/officeDocument/2006/relationships/image" Target="../media/image26.emf"/><Relationship Id="rId1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2.e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1 </a:t>
            </a:r>
            <a:r>
              <a:rPr lang="zh-CN" altLang="en-US" sz="3200"/>
              <a:t>任意角、弧度制及任意角的三角函数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第四章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lang="zh-CN" altLang="en-US" sz="3100">
                <a:solidFill>
                  <a:schemeClr val="tx1"/>
                </a:solidFill>
              </a:rPr>
              <a:t>三角函数、解三角形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782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782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31088" y="168560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31088" y="168560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782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782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32688" y="167671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32688" y="167671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782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782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80313" y="167671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80313" y="167671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03400"/>
          <a:ext cx="10713085" cy="164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03400"/>
                        <a:ext cx="10713085" cy="1647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754438"/>
          <a:ext cx="10713085" cy="833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754438"/>
                        <a:ext cx="10713085" cy="833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74800"/>
          <a:ext cx="10713085" cy="1609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90575" progId="Word.Document.8">
                  <p:embed/>
                </p:oleObj>
              </mc:Choice>
              <mc:Fallback>
                <p:oleObj name="" r:id="rId1" imgW="5286375" imgH="790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74800"/>
                        <a:ext cx="10713085" cy="1609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373438"/>
          <a:ext cx="10713085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373438"/>
                        <a:ext cx="10713085" cy="164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78648"/>
          <a:ext cx="1071308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78648"/>
                        <a:ext cx="1071308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700338"/>
          <a:ext cx="10713085" cy="1650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700338"/>
                        <a:ext cx="10713085" cy="1650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8172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8172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066608"/>
          <a:ext cx="10713085" cy="2357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162050" progId="Word.Document.8">
                  <p:embed/>
                </p:oleObj>
              </mc:Choice>
              <mc:Fallback>
                <p:oleObj name="" r:id="rId3" imgW="5286375" imgH="1162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066608"/>
                        <a:ext cx="10713085" cy="2357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83043"/>
          <a:ext cx="10713085" cy="365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83043"/>
                        <a:ext cx="10713085" cy="365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76618"/>
          <a:ext cx="10713085" cy="320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81150" progId="Word.Document.8">
                  <p:embed/>
                </p:oleObj>
              </mc:Choice>
              <mc:Fallback>
                <p:oleObj name="" r:id="rId1" imgW="5286375" imgH="1581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76618"/>
                        <a:ext cx="10713085" cy="320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227195"/>
          <a:ext cx="10713085" cy="220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085850" progId="Word.Document.8">
                  <p:embed/>
                </p:oleObj>
              </mc:Choice>
              <mc:Fallback>
                <p:oleObj name="" r:id="rId3" imgW="5286375" imgH="1085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4227195"/>
                        <a:ext cx="10713085" cy="2205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05230"/>
          <a:ext cx="10713085" cy="967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05230"/>
                        <a:ext cx="10713085" cy="967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379470"/>
          <a:ext cx="10713085" cy="284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400175" progId="Word.Document.8">
                  <p:embed/>
                </p:oleObj>
              </mc:Choice>
              <mc:Fallback>
                <p:oleObj name="" r:id="rId3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379470"/>
                        <a:ext cx="10713085" cy="284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110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790" y="1675130"/>
            <a:ext cx="2121535" cy="15379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74165"/>
          <a:ext cx="11522710" cy="89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74165"/>
                        <a:ext cx="11522710" cy="89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691131"/>
          <a:ext cx="10713085" cy="1043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514350" progId="Word.Document.8">
                  <p:embed/>
                </p:oleObj>
              </mc:Choice>
              <mc:Fallback>
                <p:oleObj name="" r:id="rId3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691131"/>
                        <a:ext cx="10713085" cy="1043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8687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8687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54798"/>
          <a:ext cx="10713085" cy="2243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54798"/>
                        <a:ext cx="10713085" cy="2243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93128"/>
          <a:ext cx="10713085" cy="4855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93128"/>
                        <a:ext cx="10713085" cy="4855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92605"/>
          <a:ext cx="10713085" cy="3056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92605"/>
                        <a:ext cx="10713085" cy="3056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46163"/>
          <a:ext cx="10713085" cy="2343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52525" progId="Word.Document.8">
                  <p:embed/>
                </p:oleObj>
              </mc:Choice>
              <mc:Fallback>
                <p:oleObj name="" r:id="rId1" imgW="5286375" imgH="1152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46163"/>
                        <a:ext cx="10713085" cy="2343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390266"/>
          <a:ext cx="10713085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390266"/>
                        <a:ext cx="10713085" cy="164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560705"/>
          <a:ext cx="10713085" cy="557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43200" progId="Word.Document.8">
                  <p:embed/>
                </p:oleObj>
              </mc:Choice>
              <mc:Fallback>
                <p:oleObj name="" r:id="rId1" imgW="5286375" imgH="2743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560705"/>
                        <a:ext cx="10713085" cy="5571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76" descr="2401V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525" y="3631565"/>
            <a:ext cx="2538730" cy="15767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34173"/>
          <a:ext cx="10713085" cy="3424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85925" progId="Word.Document.8">
                  <p:embed/>
                </p:oleObj>
              </mc:Choice>
              <mc:Fallback>
                <p:oleObj name="" r:id="rId1" imgW="5286375" imgH="1685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34173"/>
                        <a:ext cx="10713085" cy="3424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19418"/>
          <a:ext cx="10713085" cy="5865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86075" progId="Word.Document.8">
                  <p:embed/>
                </p:oleObj>
              </mc:Choice>
              <mc:Fallback>
                <p:oleObj name="" r:id="rId1" imgW="5286375" imgH="2886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419418"/>
                        <a:ext cx="10713085" cy="5865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0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165" y="3321685"/>
            <a:ext cx="2619375" cy="1527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795655"/>
          <a:ext cx="10713085" cy="3658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795655"/>
                        <a:ext cx="10713085" cy="3658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00013" descr="@@@e17fad50-709d-4c22-b75d-00eaa018d4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200" y="4141470"/>
            <a:ext cx="2660015" cy="1755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8687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8687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764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764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724218"/>
          <a:ext cx="10713085" cy="6077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990850" progId="Word.Document.8">
                  <p:embed/>
                </p:oleObj>
              </mc:Choice>
              <mc:Fallback>
                <p:oleObj name="" r:id="rId3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724218"/>
                        <a:ext cx="10713085" cy="6077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24395" y="1408113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24395" y="1408113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63840" y="263175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63840" y="263175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69795" y="3236913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69795" y="3236913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14040" y="384206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1" imgW="5286375" imgH="209550" progId="Word.Document.8">
                  <p:embed/>
                </p:oleObj>
              </mc:Choice>
              <mc:Fallback>
                <p:oleObj name="" r:id="rId11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14040" y="384206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62675" y="5981701"/>
          <a:ext cx="10709910" cy="830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3" imgW="5286375" imgH="409575" progId="Word.Document.8">
                  <p:embed/>
                </p:oleObj>
              </mc:Choice>
              <mc:Fallback>
                <p:oleObj name="" r:id="rId13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62675" y="5981701"/>
                        <a:ext cx="10709910" cy="830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973455"/>
          <a:ext cx="10712450" cy="4620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76475" progId="Word.Document.8">
                  <p:embed/>
                </p:oleObj>
              </mc:Choice>
              <mc:Fallback>
                <p:oleObj name="" r:id="rId1" imgW="5286375" imgH="2276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973455"/>
                        <a:ext cx="10712450" cy="4620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10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100" y="2519680"/>
            <a:ext cx="1903730" cy="18186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959293"/>
          <a:ext cx="10712450" cy="2648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959293"/>
                        <a:ext cx="10712450" cy="2648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9775" y="859155"/>
          <a:ext cx="10712450" cy="2745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52550" progId="Word.Document.8">
                  <p:embed/>
                </p:oleObj>
              </mc:Choice>
              <mc:Fallback>
                <p:oleObj name="" r:id="rId1" imgW="5286375" imgH="1352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9775" y="859155"/>
                        <a:ext cx="10712450" cy="2745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0885" y="3087053"/>
          <a:ext cx="10712450" cy="3056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504950" progId="Word.Document.8">
                  <p:embed/>
                </p:oleObj>
              </mc:Choice>
              <mc:Fallback>
                <p:oleObj name="" r:id="rId3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0885" y="3087053"/>
                        <a:ext cx="10712450" cy="3056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657543"/>
          <a:ext cx="10712450" cy="3326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38300" progId="Word.Document.8">
                  <p:embed/>
                </p:oleObj>
              </mc:Choice>
              <mc:Fallback>
                <p:oleObj name="" r:id="rId1" imgW="5286375" imgH="16383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657543"/>
                        <a:ext cx="10712450" cy="3326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3811905"/>
          <a:ext cx="10712450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3811905"/>
                        <a:ext cx="10712450" cy="164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700723"/>
          <a:ext cx="10712450" cy="5455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700723"/>
                        <a:ext cx="10712450" cy="5455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589" name="图片 10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595" y="3304540"/>
            <a:ext cx="3853815" cy="20008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503045"/>
          <a:ext cx="10712450" cy="3850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503045"/>
                        <a:ext cx="10712450" cy="3850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741488"/>
          <a:ext cx="10712450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741488"/>
                        <a:ext cx="10712450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012825"/>
          <a:ext cx="10712450" cy="2553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57300" progId="Word.Document.8">
                  <p:embed/>
                </p:oleObj>
              </mc:Choice>
              <mc:Fallback>
                <p:oleObj name="" r:id="rId1" imgW="5286375" imgH="12573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012825"/>
                        <a:ext cx="10712450" cy="2553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3805873"/>
          <a:ext cx="10712450" cy="193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952500" progId="Word.Document.8">
                  <p:embed/>
                </p:oleObj>
              </mc:Choice>
              <mc:Fallback>
                <p:oleObj name="" r:id="rId3" imgW="5286375" imgH="952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3805873"/>
                        <a:ext cx="10712450" cy="1934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329690"/>
          <a:ext cx="10712450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90575" progId="Word.Document.8">
                  <p:embed/>
                </p:oleObj>
              </mc:Choice>
              <mc:Fallback>
                <p:oleObj name="" r:id="rId1" imgW="5286375" imgH="790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329690"/>
                        <a:ext cx="10712450" cy="160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961005"/>
          <a:ext cx="10712450" cy="1838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904875" progId="Word.Document.8">
                  <p:embed/>
                </p:oleObj>
              </mc:Choice>
              <mc:Fallback>
                <p:oleObj name="" r:id="rId3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2961005"/>
                        <a:ext cx="10712450" cy="1838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98780"/>
          <a:ext cx="10713085" cy="673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314700" progId="Word.Document.8">
                  <p:embed/>
                </p:oleObj>
              </mc:Choice>
              <mc:Fallback>
                <p:oleObj name="" r:id="rId1" imgW="5286375" imgH="3314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398780"/>
                        <a:ext cx="10713085" cy="6736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28440" y="891541"/>
          <a:ext cx="1070991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28440" y="891541"/>
                        <a:ext cx="1070991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64275" y="1950721"/>
          <a:ext cx="1070991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5286375" imgH="409575" progId="Word.Document.8">
                  <p:embed/>
                </p:oleObj>
              </mc:Choice>
              <mc:Fallback>
                <p:oleObj name="" r:id="rId5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64275" y="1950721"/>
                        <a:ext cx="10709910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30595" y="4303396"/>
          <a:ext cx="1070991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7" imgW="5286375" imgH="409575" progId="Word.Document.8">
                  <p:embed/>
                </p:oleObj>
              </mc:Choice>
              <mc:Fallback>
                <p:oleObj name="" r:id="rId7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30595" y="4303396"/>
                        <a:ext cx="10709910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54675" y="5271136"/>
          <a:ext cx="1070991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9" imgW="5286375" imgH="409575" progId="Word.Document.8">
                  <p:embed/>
                </p:oleObj>
              </mc:Choice>
              <mc:Fallback>
                <p:oleObj name="" r:id="rId9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54675" y="5271136"/>
                        <a:ext cx="10709910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118360"/>
          <a:ext cx="10713085" cy="1433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04850" progId="Word.Document.8">
                  <p:embed/>
                </p:oleObj>
              </mc:Choice>
              <mc:Fallback>
                <p:oleObj name="" r:id="rId1" imgW="5286375" imgH="704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118360"/>
                        <a:ext cx="10713085" cy="1433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34220" y="2161540"/>
          <a:ext cx="1070991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34220" y="2161540"/>
                        <a:ext cx="1070991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13610" y="2909570"/>
          <a:ext cx="1070991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13610" y="2909570"/>
                        <a:ext cx="1070991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541145"/>
          <a:ext cx="10713720" cy="3445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541145"/>
                        <a:ext cx="10713720" cy="3445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-9207"/>
          <a:ext cx="10713720" cy="7106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495675" progId="Word.Document.8">
                  <p:embed/>
                </p:oleObj>
              </mc:Choice>
              <mc:Fallback>
                <p:oleObj name="" r:id="rId1" imgW="5286375" imgH="3495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-9207"/>
                        <a:ext cx="10713720" cy="7106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76751" y="398463"/>
          <a:ext cx="10713720" cy="832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6751" y="398463"/>
                        <a:ext cx="10713720" cy="832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76751" y="1186498"/>
          <a:ext cx="10713720" cy="832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409575" progId="Word.Document.8">
                  <p:embed/>
                </p:oleObj>
              </mc:Choice>
              <mc:Fallback>
                <p:oleObj name="" r:id="rId5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76751" y="1186498"/>
                        <a:ext cx="10713720" cy="832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32301" y="1974533"/>
          <a:ext cx="10713720" cy="832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5286375" imgH="409575" progId="Word.Document.8">
                  <p:embed/>
                </p:oleObj>
              </mc:Choice>
              <mc:Fallback>
                <p:oleObj name="" r:id="rId7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32301" y="1974533"/>
                        <a:ext cx="10713720" cy="832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51656" y="2735898"/>
          <a:ext cx="10713720" cy="832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9" imgW="5286375" imgH="409575" progId="Word.Document.8">
                  <p:embed/>
                </p:oleObj>
              </mc:Choice>
              <mc:Fallback>
                <p:oleObj name="" r:id="rId9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51656" y="2735898"/>
                        <a:ext cx="10713720" cy="832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12156" y="4436428"/>
          <a:ext cx="10713720" cy="832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1" imgW="5286375" imgH="409575" progId="Word.Document.8">
                  <p:embed/>
                </p:oleObj>
              </mc:Choice>
              <mc:Fallback>
                <p:oleObj name="" r:id="rId1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812156" y="4436428"/>
                        <a:ext cx="10713720" cy="832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39156" y="4857116"/>
          <a:ext cx="10713720" cy="123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3" imgW="5286375" imgH="609600" progId="Word.Document.8">
                  <p:embed/>
                </p:oleObj>
              </mc:Choice>
              <mc:Fallback>
                <p:oleObj name="" r:id="rId1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39156" y="4857116"/>
                        <a:ext cx="10713720" cy="123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96001" y="5639436"/>
          <a:ext cx="10713720" cy="123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5" imgW="5286375" imgH="609600" progId="Word.Document.8">
                  <p:embed/>
                </p:oleObj>
              </mc:Choice>
              <mc:Fallback>
                <p:oleObj name="" r:id="rId15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96001" y="5639436"/>
                        <a:ext cx="10713720" cy="123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395413"/>
          <a:ext cx="10713720" cy="373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38325" progId="Word.Document.8">
                  <p:embed/>
                </p:oleObj>
              </mc:Choice>
              <mc:Fallback>
                <p:oleObj name="" r:id="rId1" imgW="5286375" imgH="1838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395413"/>
                        <a:ext cx="10713720" cy="373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2708"/>
          <a:ext cx="11522710" cy="89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2708"/>
                        <a:ext cx="11522710" cy="894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71367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71367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13638" y="272256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13638" y="272256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WPS 演示</Application>
  <PresentationFormat>宽屏</PresentationFormat>
  <Paragraphs>6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73</vt:i4>
      </vt:variant>
      <vt:variant>
        <vt:lpstr>幻灯片标题</vt:lpstr>
      </vt:variant>
      <vt:variant>
        <vt:i4>39</vt:i4>
      </vt:variant>
    </vt:vector>
  </HeadingPairs>
  <TitlesOfParts>
    <vt:vector size="122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55</cp:revision>
  <dcterms:created xsi:type="dcterms:W3CDTF">2023-08-09T12:44:00Z</dcterms:created>
  <dcterms:modified xsi:type="dcterms:W3CDTF">2025-04-08T23:38:04Z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