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31" r:id="rId6"/>
    <p:sldId id="396" r:id="rId7"/>
    <p:sldId id="398" r:id="rId8"/>
    <p:sldId id="432" r:id="rId9"/>
    <p:sldId id="399" r:id="rId10"/>
    <p:sldId id="433" r:id="rId11"/>
    <p:sldId id="400" r:id="rId12"/>
    <p:sldId id="401" r:id="rId13"/>
    <p:sldId id="426" r:id="rId14"/>
    <p:sldId id="404" r:id="rId15"/>
    <p:sldId id="415" r:id="rId16"/>
    <p:sldId id="405" r:id="rId17"/>
    <p:sldId id="427" r:id="rId18"/>
    <p:sldId id="406" r:id="rId19"/>
    <p:sldId id="428" r:id="rId20"/>
    <p:sldId id="434" r:id="rId21"/>
    <p:sldId id="410" r:id="rId22"/>
    <p:sldId id="411" r:id="rId23"/>
    <p:sldId id="412" r:id="rId24"/>
    <p:sldId id="424" r:id="rId25"/>
    <p:sldId id="417" r:id="rId26"/>
    <p:sldId id="418" r:id="rId27"/>
    <p:sldId id="419" r:id="rId28"/>
    <p:sldId id="420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2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8.png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</a:t>
            </a:r>
            <a:r>
              <a:rPr lang="zh-CN" altLang="en-US" sz="3200"/>
              <a:t>任意角、弧度制及任意角的三角函数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第四章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7228"/>
          <a:ext cx="11163935" cy="5702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7228"/>
                        <a:ext cx="11163935" cy="5702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60425"/>
          <a:ext cx="11163935" cy="556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60425"/>
                        <a:ext cx="11163935" cy="556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64411"/>
          <a:ext cx="11163935" cy="317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495425" progId="Word.Document.8">
                  <p:embed/>
                </p:oleObj>
              </mc:Choice>
              <mc:Fallback>
                <p:oleObj name="" r:id="rId3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64411"/>
                        <a:ext cx="11163935" cy="317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6353"/>
          <a:ext cx="11163935" cy="4770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47900" progId="Word.Document.8">
                  <p:embed/>
                </p:oleObj>
              </mc:Choice>
              <mc:Fallback>
                <p:oleObj name="" r:id="rId1" imgW="5286375" imgH="2247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6353"/>
                        <a:ext cx="11163935" cy="4770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2300"/>
          <a:ext cx="11163935" cy="255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2300"/>
                        <a:ext cx="11163935" cy="255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7595"/>
          <a:ext cx="11163935" cy="492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14575" progId="Word.Document.8">
                  <p:embed/>
                </p:oleObj>
              </mc:Choice>
              <mc:Fallback>
                <p:oleObj name="" r:id="rId1" imgW="5286375" imgH="2314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7595"/>
                        <a:ext cx="11163935" cy="492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0993"/>
          <a:ext cx="11163935" cy="6377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00375" progId="Word.Document.8">
                  <p:embed/>
                </p:oleObj>
              </mc:Choice>
              <mc:Fallback>
                <p:oleObj name="" r:id="rId1" imgW="5286375" imgH="3000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20993"/>
                        <a:ext cx="11163935" cy="6377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342" name="图片 -2147482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980" y="2892425"/>
            <a:ext cx="2704465" cy="23774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08760"/>
          <a:ext cx="11163935" cy="396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08760"/>
                        <a:ext cx="11163935" cy="396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09943"/>
          <a:ext cx="11163935" cy="5366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09943"/>
                        <a:ext cx="11163935" cy="5366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814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814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88983"/>
          <a:ext cx="11163935" cy="129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88983"/>
                        <a:ext cx="11163935" cy="129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11096"/>
          <a:ext cx="1116393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411096"/>
                        <a:ext cx="1116393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8176"/>
          <a:ext cx="11163935" cy="402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08176"/>
                        <a:ext cx="11163935" cy="402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82558"/>
          <a:ext cx="11163935" cy="297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682558"/>
                        <a:ext cx="11163935" cy="297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1715"/>
          <a:ext cx="11163935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19150" progId="Word.Document.8">
                  <p:embed/>
                </p:oleObj>
              </mc:Choice>
              <mc:Fallback>
                <p:oleObj name="" r:id="rId3" imgW="5286375" imgH="819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021715"/>
                        <a:ext cx="11163935" cy="174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9740"/>
          <a:ext cx="11163935" cy="2026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9740"/>
                        <a:ext cx="11163935" cy="2026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7318"/>
          <a:ext cx="11163935" cy="432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38350" progId="Word.Document.8">
                  <p:embed/>
                </p:oleObj>
              </mc:Choice>
              <mc:Fallback>
                <p:oleObj name="" r:id="rId1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7318"/>
                        <a:ext cx="11163935" cy="432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79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879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8728"/>
          <a:ext cx="11163935" cy="402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48728"/>
                        <a:ext cx="11163935" cy="4023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365" name="图片 -21474823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710" y="4866640"/>
            <a:ext cx="1984375" cy="17818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95020"/>
          <a:ext cx="11163935" cy="550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95020"/>
                        <a:ext cx="11163935" cy="550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9470"/>
          <a:ext cx="11163935" cy="360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9470"/>
                        <a:ext cx="11163935" cy="360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393" name="图片 100083" descr="@@@a8ded693-f2c2-4cc0-a9c3-b6cb900de4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05" y="3698875"/>
            <a:ext cx="2651125" cy="2625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37553"/>
          <a:ext cx="11163935" cy="556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37553"/>
                        <a:ext cx="11163935" cy="5561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6018"/>
          <a:ext cx="11163935" cy="5293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6018"/>
                        <a:ext cx="11163935" cy="5293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2405"/>
          <a:ext cx="1116393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2405"/>
                        <a:ext cx="11163935" cy="191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78798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78798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18515"/>
          <a:ext cx="11163935" cy="543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62225" progId="Word.Document.8">
                  <p:embed/>
                </p:oleObj>
              </mc:Choice>
              <mc:Fallback>
                <p:oleObj name="" r:id="rId1" imgW="5286375" imgH="2562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18515"/>
                        <a:ext cx="11163935" cy="5438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63140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63140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28178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28178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8876"/>
          <a:ext cx="11163935" cy="487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58876"/>
                        <a:ext cx="11163935" cy="487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31850"/>
          <a:ext cx="11163935" cy="246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31850"/>
                        <a:ext cx="11163935" cy="2465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794318"/>
          <a:ext cx="11163935" cy="3719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752600" progId="Word.Document.8">
                  <p:embed/>
                </p:oleObj>
              </mc:Choice>
              <mc:Fallback>
                <p:oleObj name="" r:id="rId3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794318"/>
                        <a:ext cx="11163935" cy="3719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27</vt:i4>
      </vt:variant>
    </vt:vector>
  </HeadingPairs>
  <TitlesOfParts>
    <vt:vector size="7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MiSans Normal</vt:lpstr>
      <vt:lpstr>Segoe Print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70</cp:revision>
  <dcterms:created xsi:type="dcterms:W3CDTF">2023-08-09T12:44:00Z</dcterms:created>
  <dcterms:modified xsi:type="dcterms:W3CDTF">2025-04-12T08:51:08Z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