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40" r:id="rId8"/>
    <p:sldId id="462" r:id="rId9"/>
    <p:sldId id="448" r:id="rId10"/>
    <p:sldId id="450" r:id="rId11"/>
    <p:sldId id="449" r:id="rId12"/>
    <p:sldId id="403" r:id="rId13"/>
    <p:sldId id="404" r:id="rId14"/>
    <p:sldId id="405" r:id="rId15"/>
    <p:sldId id="406" r:id="rId16"/>
    <p:sldId id="463" r:id="rId17"/>
    <p:sldId id="408" r:id="rId18"/>
    <p:sldId id="409" r:id="rId19"/>
    <p:sldId id="442" r:id="rId20"/>
    <p:sldId id="411" r:id="rId21"/>
    <p:sldId id="453" r:id="rId22"/>
    <p:sldId id="443" r:id="rId23"/>
    <p:sldId id="415" r:id="rId24"/>
    <p:sldId id="417" r:id="rId25"/>
    <p:sldId id="456" r:id="rId26"/>
    <p:sldId id="457" r:id="rId27"/>
    <p:sldId id="297" r:id="rId28"/>
    <p:sldId id="458" r:id="rId29"/>
    <p:sldId id="349" r:id="rId30"/>
    <p:sldId id="464" r:id="rId31"/>
    <p:sldId id="461" r:id="rId32"/>
    <p:sldId id="434" r:id="rId33"/>
    <p:sldId id="420" r:id="rId34"/>
    <p:sldId id="465" r:id="rId35"/>
    <p:sldId id="466" r:id="rId36"/>
    <p:sldId id="467" r:id="rId37"/>
    <p:sldId id="468" r:id="rId38"/>
    <p:sldId id="469" r:id="rId39"/>
    <p:sldId id="352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0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2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6.png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1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同角三角函数的基本关系与诱导公式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6173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6173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106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106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72488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72488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6998"/>
          <a:ext cx="10713085" cy="16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6998"/>
                        <a:ext cx="10713085" cy="16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69311"/>
          <a:ext cx="10713085" cy="164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69311"/>
                        <a:ext cx="10713085" cy="164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6800"/>
          <a:ext cx="1071308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6800"/>
                        <a:ext cx="10713085" cy="222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64891"/>
          <a:ext cx="1071308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64891"/>
                        <a:ext cx="10713085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358"/>
          <a:ext cx="1071308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358"/>
                        <a:ext cx="1071308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85098"/>
          <a:ext cx="1071308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85098"/>
                        <a:ext cx="10713085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7555"/>
          <a:ext cx="10713085" cy="24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27555"/>
                        <a:ext cx="10713085" cy="243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48505"/>
          <a:ext cx="10713085" cy="114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561975" progId="Word.Document.8">
                  <p:embed/>
                </p:oleObj>
              </mc:Choice>
              <mc:Fallback>
                <p:oleObj name="" r:id="rId5" imgW="5286375" imgH="561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4548505"/>
                        <a:ext cx="10713085" cy="1141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8265"/>
          <a:ext cx="10713085" cy="18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23925" progId="Word.Document.8">
                  <p:embed/>
                </p:oleObj>
              </mc:Choice>
              <mc:Fallback>
                <p:oleObj name="" r:id="rId1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8265"/>
                        <a:ext cx="10713085" cy="187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03283"/>
          <a:ext cx="10713085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71575" progId="Word.Document.8">
                  <p:embed/>
                </p:oleObj>
              </mc:Choice>
              <mc:Fallback>
                <p:oleObj name="" r:id="rId3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03283"/>
                        <a:ext cx="10713085" cy="238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8275"/>
          <a:ext cx="10713085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8275"/>
                        <a:ext cx="10713085" cy="168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53105"/>
          <a:ext cx="10713085" cy="22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53105"/>
                        <a:ext cx="10713085" cy="226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88211"/>
          <a:ext cx="10713085" cy="204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88211"/>
                        <a:ext cx="10713085" cy="204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57375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57375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87663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87663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5520"/>
          <a:ext cx="10713085" cy="228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23950" progId="Word.Document.8">
                  <p:embed/>
                </p:oleObj>
              </mc:Choice>
              <mc:Fallback>
                <p:oleObj name="" r:id="rId1" imgW="5286375" imgH="1123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5520"/>
                        <a:ext cx="10713085" cy="228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93123"/>
          <a:ext cx="10713085" cy="212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93123"/>
                        <a:ext cx="10713085" cy="212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4665"/>
          <a:ext cx="10713085" cy="317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4665"/>
                        <a:ext cx="10713085" cy="317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5728"/>
          <a:ext cx="10713085" cy="391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5728"/>
                        <a:ext cx="10713085" cy="3910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46125"/>
          <a:ext cx="10712450" cy="183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46125"/>
                        <a:ext cx="10712450" cy="183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81618"/>
          <a:ext cx="10712450" cy="324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81618"/>
                        <a:ext cx="10712450" cy="324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61148"/>
          <a:ext cx="10712450" cy="123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61148"/>
                        <a:ext cx="10712450" cy="123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113406"/>
          <a:ext cx="10712450" cy="158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81050" progId="Word.Document.8">
                  <p:embed/>
                </p:oleObj>
              </mc:Choice>
              <mc:Fallback>
                <p:oleObj name="" r:id="rId3" imgW="5286375" imgH="781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113406"/>
                        <a:ext cx="10712450" cy="158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45135"/>
          <a:ext cx="10712450" cy="578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45135"/>
                        <a:ext cx="10712450" cy="578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-21474825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15" y="3489325"/>
            <a:ext cx="1804035" cy="1804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87693"/>
          <a:ext cx="10712450" cy="586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87693"/>
                        <a:ext cx="10712450" cy="586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96888"/>
          <a:ext cx="10712450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96888"/>
                        <a:ext cx="10712450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04023"/>
          <a:ext cx="10712450" cy="4858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1704023"/>
                        <a:ext cx="10712450" cy="4858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135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135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2421256"/>
          <a:ext cx="10713085" cy="3679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809750" progId="Word.Document.8">
                  <p:embed/>
                </p:oleObj>
              </mc:Choice>
              <mc:Fallback>
                <p:oleObj name="" r:id="rId3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2421256"/>
                        <a:ext cx="10713085" cy="3679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5795" y="325405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85795" y="325405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46295" y="3750311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6295" y="3750311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28333"/>
          <a:ext cx="10712450" cy="205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28333"/>
                        <a:ext cx="10712450" cy="205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97811"/>
          <a:ext cx="10712450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97811"/>
                        <a:ext cx="10712450" cy="284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69073"/>
          <a:ext cx="1071245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69073"/>
                        <a:ext cx="10712450" cy="83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401570"/>
          <a:ext cx="10712450" cy="304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95425" progId="Word.Document.8">
                  <p:embed/>
                </p:oleObj>
              </mc:Choice>
              <mc:Fallback>
                <p:oleObj name="" r:id="rId3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401570"/>
                        <a:ext cx="10712450" cy="3040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92455"/>
          <a:ext cx="10712450" cy="346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92455"/>
                        <a:ext cx="10712450" cy="3465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601085"/>
          <a:ext cx="10712450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601085"/>
                        <a:ext cx="10712450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78280"/>
          <a:ext cx="10712450" cy="410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78280"/>
                        <a:ext cx="10712450" cy="410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68668"/>
          <a:ext cx="10712450" cy="600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68668"/>
                        <a:ext cx="10712450" cy="600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66433"/>
          <a:ext cx="10712450" cy="296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66433"/>
                        <a:ext cx="10712450" cy="296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360738"/>
          <a:ext cx="10712450" cy="2944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47800" progId="Word.Document.8">
                  <p:embed/>
                </p:oleObj>
              </mc:Choice>
              <mc:Fallback>
                <p:oleObj name="" r:id="rId3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360738"/>
                        <a:ext cx="10712450" cy="2944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04850"/>
          <a:ext cx="10712450" cy="288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04850"/>
                        <a:ext cx="10712450" cy="288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126423"/>
          <a:ext cx="107124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126423"/>
                        <a:ext cx="107124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81760"/>
          <a:ext cx="1071372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81760"/>
                        <a:ext cx="10713720" cy="358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72270" y="347345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2270" y="347345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7320" y="383413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7320" y="383413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7320" y="422148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7320" y="422148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95020"/>
          <a:ext cx="10713720" cy="552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14625" progId="Word.Document.8">
                  <p:embed/>
                </p:oleObj>
              </mc:Choice>
              <mc:Fallback>
                <p:oleObj name="" r:id="rId1" imgW="5286375" imgH="2714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95020"/>
                        <a:ext cx="10713720" cy="552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46455"/>
          <a:ext cx="10713720" cy="513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46455"/>
                        <a:ext cx="10713720" cy="513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58850"/>
          <a:ext cx="10713720" cy="517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43175" progId="Word.Document.8">
                  <p:embed/>
                </p:oleObj>
              </mc:Choice>
              <mc:Fallback>
                <p:oleObj name="" r:id="rId1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58850"/>
                        <a:ext cx="10713720" cy="517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5651" y="230346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5651" y="230346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55971" y="2856548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55971" y="2856548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8621" y="338042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8621" y="338042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25926" y="3610611"/>
          <a:ext cx="10713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5926" y="3610611"/>
                        <a:ext cx="10713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80286" y="4517391"/>
          <a:ext cx="1071372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80286" y="4517391"/>
                        <a:ext cx="1071372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18248"/>
          <a:ext cx="10713720" cy="455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38375" progId="Word.Document.8">
                  <p:embed/>
                </p:oleObj>
              </mc:Choice>
              <mc:Fallback>
                <p:oleObj name="" r:id="rId1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18248"/>
                        <a:ext cx="10713720" cy="455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7443" y="27314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443" y="27314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37</vt:i4>
      </vt:variant>
    </vt:vector>
  </HeadingPairs>
  <TitlesOfParts>
    <vt:vector size="11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57</cp:revision>
  <dcterms:created xsi:type="dcterms:W3CDTF">2023-08-09T12:44:00Z</dcterms:created>
  <dcterms:modified xsi:type="dcterms:W3CDTF">2025-04-08T23:45:30Z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