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35" r:id="rId10"/>
    <p:sldId id="401" r:id="rId11"/>
    <p:sldId id="426" r:id="rId12"/>
    <p:sldId id="404" r:id="rId13"/>
    <p:sldId id="415" r:id="rId14"/>
    <p:sldId id="405" r:id="rId15"/>
    <p:sldId id="427" r:id="rId16"/>
    <p:sldId id="436" r:id="rId17"/>
    <p:sldId id="406" r:id="rId18"/>
    <p:sldId id="428" r:id="rId19"/>
    <p:sldId id="410" r:id="rId20"/>
    <p:sldId id="411" r:id="rId21"/>
    <p:sldId id="412" r:id="rId22"/>
    <p:sldId id="417" r:id="rId23"/>
    <p:sldId id="418" r:id="rId24"/>
    <p:sldId id="419" r:id="rId25"/>
    <p:sldId id="420" r:id="rId26"/>
    <p:sldId id="35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0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 </a:t>
            </a:r>
            <a:r>
              <a:rPr lang="zh-CN" altLang="en-US" sz="3200"/>
              <a:t>同角三角函数的基本关系与诱导公式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363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363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90" y="2000251"/>
          <a:ext cx="11163935" cy="434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47875" progId="Word.Document.8">
                  <p:embed/>
                </p:oleObj>
              </mc:Choice>
              <mc:Fallback>
                <p:oleObj name="" r:id="rId3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590" y="2000251"/>
                        <a:ext cx="11163935" cy="434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0713"/>
          <a:ext cx="11163935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0713"/>
                        <a:ext cx="11163935" cy="291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9575"/>
          <a:ext cx="11163935" cy="297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9575"/>
                        <a:ext cx="11163935" cy="297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6738"/>
          <a:ext cx="11163935" cy="340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6738"/>
                        <a:ext cx="11163935" cy="340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7815"/>
          <a:ext cx="11163935" cy="360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7815"/>
                        <a:ext cx="11163935" cy="360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4948"/>
          <a:ext cx="11163935" cy="194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4948"/>
                        <a:ext cx="11163935" cy="194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0688"/>
          <a:ext cx="11163935" cy="360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0688"/>
                        <a:ext cx="11163935" cy="360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52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52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18853"/>
          <a:ext cx="11163935" cy="141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18853"/>
                        <a:ext cx="11163935" cy="141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50136"/>
          <a:ext cx="11163935" cy="141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66750" progId="Word.Document.8">
                  <p:embed/>
                </p:oleObj>
              </mc:Choice>
              <mc:Fallback>
                <p:oleObj name="" r:id="rId5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350136"/>
                        <a:ext cx="11163935" cy="141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82241"/>
          <a:ext cx="1116393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682241"/>
                        <a:ext cx="11163935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0658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50658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6378"/>
          <a:ext cx="11163935" cy="251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6378"/>
                        <a:ext cx="11163935" cy="2513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48076"/>
          <a:ext cx="11163935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762000" progId="Word.Document.8">
                  <p:embed/>
                </p:oleObj>
              </mc:Choice>
              <mc:Fallback>
                <p:oleObj name="" r:id="rId3" imgW="5286375" imgH="762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48076"/>
                        <a:ext cx="11163935" cy="162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2148"/>
          <a:ext cx="11163935" cy="264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42148"/>
                        <a:ext cx="11163935" cy="264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295" y="4214178"/>
          <a:ext cx="11163935" cy="157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742950" progId="Word.Document.8">
                  <p:embed/>
                </p:oleObj>
              </mc:Choice>
              <mc:Fallback>
                <p:oleObj name="" r:id="rId5" imgW="5286375" imgH="742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295" y="4214178"/>
                        <a:ext cx="11163935" cy="157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79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79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6000"/>
          <a:ext cx="11163935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114550" progId="Word.Document.8">
                  <p:embed/>
                </p:oleObj>
              </mc:Choice>
              <mc:Fallback>
                <p:oleObj name="" r:id="rId3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016000"/>
                        <a:ext cx="11163935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6" name="图片 -21474825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075" y="3282315"/>
            <a:ext cx="2560955" cy="2277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0640"/>
          <a:ext cx="11163935" cy="446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0640"/>
                        <a:ext cx="11163935" cy="446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1478"/>
          <a:ext cx="11163935" cy="275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1478"/>
                        <a:ext cx="11163935" cy="275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593"/>
          <a:ext cx="11163935" cy="671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162300" progId="Word.Document.8">
                  <p:embed/>
                </p:oleObj>
              </mc:Choice>
              <mc:Fallback>
                <p:oleObj name="" r:id="rId1" imgW="5286375" imgH="3162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593"/>
                        <a:ext cx="11163935" cy="671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9350"/>
          <a:ext cx="11163935" cy="2543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9350"/>
                        <a:ext cx="11163935" cy="2543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85503"/>
          <a:ext cx="11163935" cy="297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85503"/>
                        <a:ext cx="11163935" cy="297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4908"/>
          <a:ext cx="11163935" cy="289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4908"/>
                        <a:ext cx="11163935" cy="289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51873"/>
          <a:ext cx="1116393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62050" progId="Word.Document.8">
                  <p:embed/>
                </p:oleObj>
              </mc:Choice>
              <mc:Fallback>
                <p:oleObj name="" r:id="rId3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51873"/>
                        <a:ext cx="1116393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5240"/>
          <a:ext cx="11163935" cy="224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5240"/>
                        <a:ext cx="11163935" cy="224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00083"/>
          <a:ext cx="11163935" cy="299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9700" progId="Word.Document.8">
                  <p:embed/>
                </p:oleObj>
              </mc:Choice>
              <mc:Fallback>
                <p:oleObj name="" r:id="rId3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00083"/>
                        <a:ext cx="11163935" cy="299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29983"/>
          <a:ext cx="11163935" cy="472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29983"/>
                        <a:ext cx="11163935" cy="472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4808"/>
          <a:ext cx="11163935" cy="371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4808"/>
                        <a:ext cx="11163935" cy="371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5270"/>
          <a:ext cx="11163935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5270"/>
                        <a:ext cx="11163935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7650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7650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24</vt:i4>
      </vt:variant>
    </vt:vector>
  </HeadingPairs>
  <TitlesOfParts>
    <vt:vector size="6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71</cp:revision>
  <dcterms:created xsi:type="dcterms:W3CDTF">2023-08-09T12:44:00Z</dcterms:created>
  <dcterms:modified xsi:type="dcterms:W3CDTF">2025-04-12T08:57:34Z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