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28" r:id="rId7"/>
    <p:sldId id="462" r:id="rId8"/>
    <p:sldId id="449" r:id="rId9"/>
    <p:sldId id="403" r:id="rId10"/>
    <p:sldId id="404" r:id="rId11"/>
    <p:sldId id="405" r:id="rId12"/>
    <p:sldId id="406" r:id="rId13"/>
    <p:sldId id="463" r:id="rId14"/>
    <p:sldId id="408" r:id="rId15"/>
    <p:sldId id="409" r:id="rId16"/>
    <p:sldId id="410" r:id="rId17"/>
    <p:sldId id="442" r:id="rId18"/>
    <p:sldId id="411" r:id="rId19"/>
    <p:sldId id="453" r:id="rId20"/>
    <p:sldId id="443" r:id="rId21"/>
    <p:sldId id="415" r:id="rId22"/>
    <p:sldId id="417" r:id="rId23"/>
    <p:sldId id="457" r:id="rId24"/>
    <p:sldId id="297" r:id="rId25"/>
    <p:sldId id="470" r:id="rId26"/>
    <p:sldId id="349" r:id="rId27"/>
    <p:sldId id="471" r:id="rId28"/>
    <p:sldId id="461" r:id="rId29"/>
    <p:sldId id="434" r:id="rId30"/>
    <p:sldId id="465" r:id="rId31"/>
    <p:sldId id="472" r:id="rId32"/>
    <p:sldId id="469" r:id="rId33"/>
    <p:sldId id="473" r:id="rId34"/>
    <p:sldId id="474" r:id="rId35"/>
    <p:sldId id="352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03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4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3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2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4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6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0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1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两角和与差的三角函数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第四章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三角函数、解三角形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58570"/>
          <a:ext cx="10713085" cy="242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90625" progId="Word.Document.8">
                  <p:embed/>
                </p:oleObj>
              </mc:Choice>
              <mc:Fallback>
                <p:oleObj name="" r:id="rId1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58570"/>
                        <a:ext cx="10713085" cy="242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57918"/>
          <a:ext cx="10713085" cy="164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657918"/>
                        <a:ext cx="10713085" cy="164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55495"/>
          <a:ext cx="1071308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55495"/>
                        <a:ext cx="10713085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806191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806191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0485"/>
          <a:ext cx="10713085" cy="147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23900" progId="Word.Document.8">
                  <p:embed/>
                </p:oleObj>
              </mc:Choice>
              <mc:Fallback>
                <p:oleObj name="" r:id="rId1" imgW="5286375" imgH="723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0485"/>
                        <a:ext cx="10713085" cy="147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72703"/>
          <a:ext cx="10713085" cy="299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66850" progId="Word.Document.8">
                  <p:embed/>
                </p:oleObj>
              </mc:Choice>
              <mc:Fallback>
                <p:oleObj name="" r:id="rId3" imgW="5286375" imgH="1466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72703"/>
                        <a:ext cx="10713085" cy="299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17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17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20875"/>
          <a:ext cx="10713085" cy="264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920875"/>
                        <a:ext cx="10713085" cy="264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88808"/>
          <a:ext cx="10713085" cy="284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88808"/>
                        <a:ext cx="10713085" cy="284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30910"/>
          <a:ext cx="10713085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30910"/>
                        <a:ext cx="10713085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73021"/>
          <a:ext cx="1071308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762125" progId="Word.Document.8">
                  <p:embed/>
                </p:oleObj>
              </mc:Choice>
              <mc:Fallback>
                <p:oleObj name="" r:id="rId3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73021"/>
                        <a:ext cx="1071308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68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68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3473"/>
          <a:ext cx="10713085" cy="160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3473"/>
                        <a:ext cx="10713085" cy="160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63863"/>
          <a:ext cx="10713085" cy="319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571625" progId="Word.Document.8">
                  <p:embed/>
                </p:oleObj>
              </mc:Choice>
              <mc:Fallback>
                <p:oleObj name="" r:id="rId3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63863"/>
                        <a:ext cx="10713085" cy="319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8243"/>
          <a:ext cx="1071308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28675" progId="Word.Document.8">
                  <p:embed/>
                </p:oleObj>
              </mc:Choice>
              <mc:Fallback>
                <p:oleObj name="" r:id="rId1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8243"/>
                        <a:ext cx="10713085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77223"/>
          <a:ext cx="1071308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47800" progId="Word.Document.8">
                  <p:embed/>
                </p:oleObj>
              </mc:Choice>
              <mc:Fallback>
                <p:oleObj name="" r:id="rId3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77223"/>
                        <a:ext cx="10713085" cy="294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9388"/>
          <a:ext cx="10713085" cy="123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9388"/>
                        <a:ext cx="10713085" cy="123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55621"/>
          <a:ext cx="10713085" cy="211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38225" progId="Word.Document.8">
                  <p:embed/>
                </p:oleObj>
              </mc:Choice>
              <mc:Fallback>
                <p:oleObj name="" r:id="rId3" imgW="5286375" imgH="1038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55621"/>
                        <a:ext cx="10713085" cy="211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416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416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06638"/>
          <a:ext cx="10713085" cy="224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06638"/>
                        <a:ext cx="10713085" cy="224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942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942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03475"/>
          <a:ext cx="10713085" cy="323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90675" progId="Word.Document.8">
                  <p:embed/>
                </p:oleObj>
              </mc:Choice>
              <mc:Fallback>
                <p:oleObj name="" r:id="rId3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03475"/>
                        <a:ext cx="10713085" cy="3233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68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68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17955"/>
          <a:ext cx="10712450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38150" progId="Word.Document.8">
                  <p:embed/>
                </p:oleObj>
              </mc:Choice>
              <mc:Fallback>
                <p:oleObj name="" r:id="rId1" imgW="5286375" imgH="438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17955"/>
                        <a:ext cx="10712450" cy="89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480310"/>
          <a:ext cx="1071245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657350" progId="Word.Document.8">
                  <p:embed/>
                </p:oleObj>
              </mc:Choice>
              <mc:Fallback>
                <p:oleObj name="" r:id="rId3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480310"/>
                        <a:ext cx="10712450" cy="336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66888"/>
          <a:ext cx="10712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66888"/>
                        <a:ext cx="107124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580640"/>
          <a:ext cx="10712450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580640"/>
                        <a:ext cx="10712450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21385"/>
          <a:ext cx="10712450" cy="222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21385"/>
                        <a:ext cx="10712450" cy="222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388043"/>
          <a:ext cx="10712450" cy="280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381125" progId="Word.Document.8">
                  <p:embed/>
                </p:oleObj>
              </mc:Choice>
              <mc:Fallback>
                <p:oleObj name="" r:id="rId3" imgW="5286375" imgH="1381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388043"/>
                        <a:ext cx="10712450" cy="2806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96303"/>
          <a:ext cx="10712450" cy="290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28750" progId="Word.Document.8">
                  <p:embed/>
                </p:oleObj>
              </mc:Choice>
              <mc:Fallback>
                <p:oleObj name="" r:id="rId1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96303"/>
                        <a:ext cx="10712450" cy="290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461068"/>
          <a:ext cx="10712450" cy="164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461068"/>
                        <a:ext cx="10712450" cy="164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95070"/>
          <a:ext cx="1071245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81100" progId="Word.Document.8">
                  <p:embed/>
                </p:oleObj>
              </mc:Choice>
              <mc:Fallback>
                <p:oleObj name="" r:id="rId1" imgW="5286375" imgH="1181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95070"/>
                        <a:ext cx="1071245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954781"/>
          <a:ext cx="10712450" cy="187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23925" progId="Word.Document.8">
                  <p:embed/>
                </p:oleObj>
              </mc:Choice>
              <mc:Fallback>
                <p:oleObj name="" r:id="rId3" imgW="5286375" imgH="923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954781"/>
                        <a:ext cx="10712450" cy="187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40080"/>
          <a:ext cx="10712450" cy="222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40080"/>
                        <a:ext cx="10712450" cy="2226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606041"/>
          <a:ext cx="107124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606041"/>
                        <a:ext cx="1071245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31228"/>
          <a:ext cx="10712450" cy="278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71600" progId="Word.Document.8">
                  <p:embed/>
                </p:oleObj>
              </mc:Choice>
              <mc:Fallback>
                <p:oleObj name="" r:id="rId1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31228"/>
                        <a:ext cx="10712450" cy="278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533140"/>
          <a:ext cx="10712450" cy="257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66825" progId="Word.Document.8">
                  <p:embed/>
                </p:oleObj>
              </mc:Choice>
              <mc:Fallback>
                <p:oleObj name="" r:id="rId3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533140"/>
                        <a:ext cx="10712450" cy="257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84910"/>
          <a:ext cx="10712450" cy="147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23900" progId="Word.Document.8">
                  <p:embed/>
                </p:oleObj>
              </mc:Choice>
              <mc:Fallback>
                <p:oleObj name="" r:id="rId1" imgW="5286375" imgH="723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84910"/>
                        <a:ext cx="10712450" cy="1471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731453"/>
          <a:ext cx="10712450" cy="336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57350" progId="Word.Document.8">
                  <p:embed/>
                </p:oleObj>
              </mc:Choice>
              <mc:Fallback>
                <p:oleObj name="" r:id="rId3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731453"/>
                        <a:ext cx="10712450" cy="336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95345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95345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594803"/>
          <a:ext cx="10713085" cy="453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28850" progId="Word.Document.8">
                  <p:embed/>
                </p:oleObj>
              </mc:Choice>
              <mc:Fallback>
                <p:oleObj name="" r:id="rId3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594803"/>
                        <a:ext cx="10713085" cy="453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5785" y="257778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5785" y="257778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6260" y="3087371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6260" y="3087371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7370" y="363283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7370" y="363283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86535"/>
          <a:ext cx="1071245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86535"/>
                        <a:ext cx="1071245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97890"/>
          <a:ext cx="10712450" cy="178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76300" progId="Word.Document.8">
                  <p:embed/>
                </p:oleObj>
              </mc:Choice>
              <mc:Fallback>
                <p:oleObj name="" r:id="rId1" imgW="5286375" imgH="876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97890"/>
                        <a:ext cx="10712450" cy="178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001011"/>
          <a:ext cx="10712450" cy="284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001011"/>
                        <a:ext cx="10712450" cy="284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10210"/>
          <a:ext cx="10712450" cy="201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410210"/>
                        <a:ext cx="10712450" cy="201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250123"/>
          <a:ext cx="10712450" cy="462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276475" progId="Word.Document.8">
                  <p:embed/>
                </p:oleObj>
              </mc:Choice>
              <mc:Fallback>
                <p:oleObj name="" r:id="rId3" imgW="5286375" imgH="2276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250123"/>
                        <a:ext cx="10712450" cy="462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23733"/>
          <a:ext cx="10713720" cy="249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28725" progId="Word.Document.8">
                  <p:embed/>
                </p:oleObj>
              </mc:Choice>
              <mc:Fallback>
                <p:oleObj name="" r:id="rId1" imgW="5286375" imgH="1228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923733"/>
                        <a:ext cx="10713720" cy="2497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2550" y="240982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2550" y="240982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6685" y="294449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6685" y="294449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1650" y="294449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1650" y="294449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6735" y="294449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66735" y="294449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69060"/>
          <a:ext cx="10713720" cy="408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9775" progId="Word.Document.8">
                  <p:embed/>
                </p:oleObj>
              </mc:Choice>
              <mc:Fallback>
                <p:oleObj name="" r:id="rId1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69060"/>
                        <a:ext cx="10713720" cy="408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36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36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71293" y="274034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71293" y="274034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1195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1195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51963" y="16856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1963" y="16856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73248" y="167671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3248" y="167671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33</vt:i4>
      </vt:variant>
    </vt:vector>
  </HeadingPairs>
  <TitlesOfParts>
    <vt:vector size="10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58</cp:revision>
  <dcterms:created xsi:type="dcterms:W3CDTF">2023-08-09T12:44:00Z</dcterms:created>
  <dcterms:modified xsi:type="dcterms:W3CDTF">2025-04-08T23:54:19Z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