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53" r:id="rId5"/>
    <p:sldId id="396" r:id="rId6"/>
    <p:sldId id="398" r:id="rId7"/>
    <p:sldId id="399" r:id="rId8"/>
    <p:sldId id="400" r:id="rId9"/>
    <p:sldId id="435" r:id="rId10"/>
    <p:sldId id="437" r:id="rId11"/>
    <p:sldId id="401" r:id="rId12"/>
    <p:sldId id="426" r:id="rId13"/>
    <p:sldId id="404" r:id="rId14"/>
    <p:sldId id="415" r:id="rId15"/>
    <p:sldId id="405" r:id="rId16"/>
    <p:sldId id="427" r:id="rId17"/>
    <p:sldId id="406" r:id="rId18"/>
    <p:sldId id="428" r:id="rId19"/>
    <p:sldId id="410" r:id="rId20"/>
    <p:sldId id="411" r:id="rId21"/>
    <p:sldId id="412" r:id="rId22"/>
    <p:sldId id="438" r:id="rId23"/>
    <p:sldId id="439" r:id="rId24"/>
    <p:sldId id="417" r:id="rId25"/>
    <p:sldId id="418" r:id="rId26"/>
    <p:sldId id="419" r:id="rId27"/>
    <p:sldId id="420" r:id="rId28"/>
    <p:sldId id="440" r:id="rId29"/>
    <p:sldId id="352" r:id="rId30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gs" Target="tags/tag103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9.e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18.emf"/><Relationship Id="rId1" Type="http://schemas.openxmlformats.org/officeDocument/2006/relationships/oleObject" Target="../embeddings/oleObject15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7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8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9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0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6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6.e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2.bin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7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9.e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8.emf"/><Relationship Id="rId1" Type="http://schemas.openxmlformats.org/officeDocument/2006/relationships/oleObject" Target="../embeddings/oleObject25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0.emf"/><Relationship Id="rId1" Type="http://schemas.openxmlformats.org/officeDocument/2006/relationships/oleObject" Target="../embeddings/oleObject27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8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2.emf"/><Relationship Id="rId1" Type="http://schemas.openxmlformats.org/officeDocument/2006/relationships/oleObject" Target="../embeddings/oleObject29.bin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4.e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33.emf"/><Relationship Id="rId1" Type="http://schemas.openxmlformats.org/officeDocument/2006/relationships/oleObject" Target="../embeddings/oleObject30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2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3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7.emf"/><Relationship Id="rId1" Type="http://schemas.openxmlformats.org/officeDocument/2006/relationships/oleObject" Target="../embeddings/oleObject34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8.emf"/><Relationship Id="rId1" Type="http://schemas.openxmlformats.org/officeDocument/2006/relationships/oleObject" Target="../embeddings/oleObject35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7.emf"/><Relationship Id="rId1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0.e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9.emf"/><Relationship Id="rId1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2.e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1.emf"/><Relationship Id="rId1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1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2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en-US" altLang="zh-CN" sz="3200"/>
              <a:t>  </a:t>
            </a:r>
            <a:r>
              <a:rPr lang="zh-CN" altLang="en-US" sz="3200"/>
              <a:t>课时</a:t>
            </a:r>
            <a:r>
              <a:rPr lang="en-US" altLang="zh-CN" sz="3200"/>
              <a:t>3 </a:t>
            </a:r>
            <a:r>
              <a:rPr lang="zh-CN" altLang="en-US" sz="3200"/>
              <a:t>两角和与差的三角函数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778404" y="2330657"/>
            <a:ext cx="5518150" cy="543560"/>
          </a:xfrm>
        </p:spPr>
        <p:txBody>
          <a:bodyPr>
            <a:normAutofit/>
          </a:bodyPr>
          <a:lstStyle/>
          <a:p>
            <a:r>
              <a:rPr lang="zh-CN" altLang="en-US" sz="3200">
                <a:solidFill>
                  <a:schemeClr val="tx1"/>
                </a:solidFill>
              </a:rPr>
              <a:t>第四章</a:t>
            </a:r>
            <a:endParaRPr lang="zh-CN" altLang="en-US" sz="32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942148"/>
          <a:ext cx="11163935" cy="2973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942148"/>
                        <a:ext cx="11163935" cy="2973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6363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6363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2590" y="1974216"/>
          <a:ext cx="11163935" cy="3923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847850" progId="Word.Document.8">
                  <p:embed/>
                </p:oleObj>
              </mc:Choice>
              <mc:Fallback>
                <p:oleObj name="" r:id="rId3" imgW="5286375" imgH="1847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2590" y="1974216"/>
                        <a:ext cx="11163935" cy="3923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33488"/>
          <a:ext cx="11163935" cy="422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990725" progId="Word.Document.8">
                  <p:embed/>
                </p:oleObj>
              </mc:Choice>
              <mc:Fallback>
                <p:oleObj name="" r:id="rId1" imgW="5286375" imgH="19907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33488"/>
                        <a:ext cx="11163935" cy="422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60538"/>
          <a:ext cx="11163935" cy="2814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23975" progId="Word.Document.8">
                  <p:embed/>
                </p:oleObj>
              </mc:Choice>
              <mc:Fallback>
                <p:oleObj name="" r:id="rId1" imgW="5286375" imgH="13239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760538"/>
                        <a:ext cx="11163935" cy="2814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46580"/>
          <a:ext cx="11163935" cy="3383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90675" progId="Word.Document.8">
                  <p:embed/>
                </p:oleObj>
              </mc:Choice>
              <mc:Fallback>
                <p:oleObj name="" r:id="rId1" imgW="5286375" imgH="15906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846580"/>
                        <a:ext cx="11163935" cy="3383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63028"/>
          <a:ext cx="11163935" cy="3847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09750" progId="Word.Document.8">
                  <p:embed/>
                </p:oleObj>
              </mc:Choice>
              <mc:Fallback>
                <p:oleObj name="" r:id="rId1" imgW="5286375" imgH="1809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63028"/>
                        <a:ext cx="11163935" cy="3847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13168"/>
          <a:ext cx="11163935" cy="5125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409825" progId="Word.Document.8">
                  <p:embed/>
                </p:oleObj>
              </mc:Choice>
              <mc:Fallback>
                <p:oleObj name="" r:id="rId1" imgW="5286375" imgH="2409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13168"/>
                        <a:ext cx="11163935" cy="5125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19493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19493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542858"/>
          <a:ext cx="11163935" cy="382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800225" progId="Word.Document.8">
                  <p:embed/>
                </p:oleObj>
              </mc:Choice>
              <mc:Fallback>
                <p:oleObj name="" r:id="rId3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542858"/>
                        <a:ext cx="11163935" cy="382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83398"/>
          <a:ext cx="11163935" cy="1296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5286375" imgH="609600" progId="Word.Document.8">
                  <p:embed/>
                </p:oleObj>
              </mc:Choice>
              <mc:Fallback>
                <p:oleObj name="" r:id="rId5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295" y="1783398"/>
                        <a:ext cx="11163935" cy="1296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087881"/>
          <a:ext cx="11163935" cy="4549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2143125" progId="Word.Document.8">
                  <p:embed/>
                </p:oleObj>
              </mc:Choice>
              <mc:Fallback>
                <p:oleObj name="" r:id="rId1" imgW="5286375" imgH="21431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087881"/>
                        <a:ext cx="11163935" cy="4549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622618"/>
          <a:ext cx="11163935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914400" progId="Word.Document.8">
                  <p:embed/>
                </p:oleObj>
              </mc:Choice>
              <mc:Fallback>
                <p:oleObj name="" r:id="rId3" imgW="5286375" imgH="9144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622618"/>
                        <a:ext cx="11163935" cy="1946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78623"/>
          <a:ext cx="11163935" cy="214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009650" progId="Word.Document.8">
                  <p:embed/>
                </p:oleObj>
              </mc:Choice>
              <mc:Fallback>
                <p:oleObj name="" r:id="rId1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78623"/>
                        <a:ext cx="11163935" cy="2149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37603"/>
          <a:ext cx="11163935" cy="443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37603"/>
                        <a:ext cx="11163935" cy="443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72590"/>
          <a:ext cx="11163935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933450" progId="Word.Document.8">
                  <p:embed/>
                </p:oleObj>
              </mc:Choice>
              <mc:Fallback>
                <p:oleObj name="" r:id="rId3" imgW="5286375" imgH="933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672590"/>
                        <a:ext cx="11163935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2295" y="3805556"/>
          <a:ext cx="11163935" cy="2790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1314450" progId="Word.Document.8">
                  <p:embed/>
                </p:oleObj>
              </mc:Choice>
              <mc:Fallback>
                <p:oleObj name="" r:id="rId5" imgW="5286375" imgH="1314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2295" y="3805556"/>
                        <a:ext cx="11163935" cy="2790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-29527"/>
          <a:ext cx="11163935" cy="7200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3381375" progId="Word.Document.8">
                  <p:embed/>
                </p:oleObj>
              </mc:Choice>
              <mc:Fallback>
                <p:oleObj name="" r:id="rId1" imgW="5286375" imgH="33813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-29527"/>
                        <a:ext cx="11163935" cy="7200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4165" y="1339533"/>
          <a:ext cx="11466195" cy="4462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429250" imgH="2095500" progId="Word.Document.8">
                  <p:embed/>
                </p:oleObj>
              </mc:Choice>
              <mc:Fallback>
                <p:oleObj name="" r:id="rId1" imgW="5429250" imgH="2095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4165" y="1339533"/>
                        <a:ext cx="11466195" cy="4462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14463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14463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288540"/>
          <a:ext cx="11163935" cy="3034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428750" progId="Word.Document.8">
                  <p:embed/>
                </p:oleObj>
              </mc:Choice>
              <mc:Fallback>
                <p:oleObj name="" r:id="rId3" imgW="5286375" imgH="1428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288540"/>
                        <a:ext cx="11163935" cy="3034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557530"/>
          <a:ext cx="11163935" cy="5925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790825" progId="Word.Document.8">
                  <p:embed/>
                </p:oleObj>
              </mc:Choice>
              <mc:Fallback>
                <p:oleObj name="" r:id="rId1" imgW="5286375" imgH="2790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557530"/>
                        <a:ext cx="11163935" cy="5925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67193"/>
          <a:ext cx="11163935" cy="334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571625" progId="Word.Document.8">
                  <p:embed/>
                </p:oleObj>
              </mc:Choice>
              <mc:Fallback>
                <p:oleObj name="" r:id="rId1" imgW="5286375" imgH="1571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67193"/>
                        <a:ext cx="11163935" cy="3343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809943"/>
          <a:ext cx="11163935" cy="5664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667000" progId="Word.Document.8">
                  <p:embed/>
                </p:oleObj>
              </mc:Choice>
              <mc:Fallback>
                <p:oleObj name="" r:id="rId1" imgW="5286375" imgH="26670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809943"/>
                        <a:ext cx="11163935" cy="5664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905318"/>
          <a:ext cx="11163935" cy="3358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581150" progId="Word.Document.8">
                  <p:embed/>
                </p:oleObj>
              </mc:Choice>
              <mc:Fallback>
                <p:oleObj name="" r:id="rId1" imgW="5286375" imgH="1581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905318"/>
                        <a:ext cx="11163935" cy="3358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dirty="0"/>
              <a:t>感谢观看</a:t>
            </a:r>
            <a:endParaRPr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781368"/>
          <a:ext cx="11163935" cy="2140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09650" progId="Word.Document.8">
                  <p:embed/>
                </p:oleObj>
              </mc:Choice>
              <mc:Fallback>
                <p:oleObj name="" r:id="rId1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781368"/>
                        <a:ext cx="11163935" cy="2140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747328"/>
          <a:ext cx="11163935" cy="4252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00250" progId="Word.Document.8">
                  <p:embed/>
                </p:oleObj>
              </mc:Choice>
              <mc:Fallback>
                <p:oleObj name="" r:id="rId3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747328"/>
                        <a:ext cx="11163935" cy="4252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60998"/>
          <a:ext cx="11163935" cy="246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62050" progId="Word.Document.8">
                  <p:embed/>
                </p:oleObj>
              </mc:Choice>
              <mc:Fallback>
                <p:oleObj name="" r:id="rId1" imgW="5286375" imgH="1162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360998"/>
                        <a:ext cx="11163935" cy="2466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355533"/>
          <a:ext cx="11163935" cy="497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343150" progId="Word.Document.8">
                  <p:embed/>
                </p:oleObj>
              </mc:Choice>
              <mc:Fallback>
                <p:oleObj name="" r:id="rId3" imgW="5286375" imgH="2343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355533"/>
                        <a:ext cx="11163935" cy="4975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95083"/>
          <a:ext cx="11163935" cy="2224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47750" progId="Word.Document.8">
                  <p:embed/>
                </p:oleObj>
              </mc:Choice>
              <mc:Fallback>
                <p:oleObj name="" r:id="rId1" imgW="5286375" imgH="1047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95083"/>
                        <a:ext cx="11163935" cy="2224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316288"/>
          <a:ext cx="11163935" cy="1294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609600" progId="Word.Document.8">
                  <p:embed/>
                </p:oleObj>
              </mc:Choice>
              <mc:Fallback>
                <p:oleObj name="" r:id="rId3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316288"/>
                        <a:ext cx="11163935" cy="1294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93253"/>
          <a:ext cx="11163935" cy="1718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09625" progId="Word.Document.8">
                  <p:embed/>
                </p:oleObj>
              </mc:Choice>
              <mc:Fallback>
                <p:oleObj name="" r:id="rId1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893253"/>
                        <a:ext cx="11163935" cy="1718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70635"/>
          <a:ext cx="11163935" cy="4447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0" progId="Word.Document.8">
                  <p:embed/>
                </p:oleObj>
              </mc:Choice>
              <mc:Fallback>
                <p:oleObj name="" r:id="rId1" imgW="5286375" imgH="2095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70635"/>
                        <a:ext cx="11163935" cy="4447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94180"/>
          <a:ext cx="11163935" cy="319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04950" progId="Word.Document.8">
                  <p:embed/>
                </p:oleObj>
              </mc:Choice>
              <mc:Fallback>
                <p:oleObj name="" r:id="rId1" imgW="5286375" imgH="1504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94180"/>
                        <a:ext cx="11163935" cy="3195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09408"/>
          <a:ext cx="11163935" cy="2973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09408"/>
                        <a:ext cx="11163935" cy="2973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WPS 演示</Application>
  <PresentationFormat>宽屏</PresentationFormat>
  <Paragraphs>6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35</vt:i4>
      </vt:variant>
      <vt:variant>
        <vt:lpstr>幻灯片标题</vt:lpstr>
      </vt:variant>
      <vt:variant>
        <vt:i4>27</vt:i4>
      </vt:variant>
    </vt:vector>
  </HeadingPairs>
  <TitlesOfParts>
    <vt:vector size="72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73</cp:revision>
  <dcterms:created xsi:type="dcterms:W3CDTF">2023-08-09T12:44:00Z</dcterms:created>
  <dcterms:modified xsi:type="dcterms:W3CDTF">2025-04-13T23:11:33Z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