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62" r:id="rId7"/>
    <p:sldId id="449" r:id="rId8"/>
    <p:sldId id="403" r:id="rId9"/>
    <p:sldId id="404" r:id="rId10"/>
    <p:sldId id="405" r:id="rId11"/>
    <p:sldId id="406" r:id="rId12"/>
    <p:sldId id="463" r:id="rId13"/>
    <p:sldId id="475" r:id="rId14"/>
    <p:sldId id="408" r:id="rId15"/>
    <p:sldId id="409" r:id="rId16"/>
    <p:sldId id="410" r:id="rId17"/>
    <p:sldId id="442" r:id="rId18"/>
    <p:sldId id="476" r:id="rId19"/>
    <p:sldId id="411" r:id="rId20"/>
    <p:sldId id="453" r:id="rId21"/>
    <p:sldId id="443" r:id="rId22"/>
    <p:sldId id="415" r:id="rId23"/>
    <p:sldId id="477" r:id="rId24"/>
    <p:sldId id="417" r:id="rId25"/>
    <p:sldId id="478" r:id="rId26"/>
    <p:sldId id="479" r:id="rId27"/>
    <p:sldId id="457" r:id="rId28"/>
    <p:sldId id="297" r:id="rId29"/>
    <p:sldId id="481" r:id="rId30"/>
    <p:sldId id="470" r:id="rId31"/>
    <p:sldId id="349" r:id="rId32"/>
    <p:sldId id="471" r:id="rId33"/>
    <p:sldId id="461" r:id="rId34"/>
    <p:sldId id="434" r:id="rId35"/>
    <p:sldId id="465" r:id="rId36"/>
    <p:sldId id="35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7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6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简单的三角恒等变换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205"/>
          <a:ext cx="10713085" cy="457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205"/>
                        <a:ext cx="10713085" cy="457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0038"/>
          <a:ext cx="10713085" cy="420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0038"/>
                        <a:ext cx="10713085" cy="420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7343"/>
          <a:ext cx="10713085" cy="1243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7343"/>
                        <a:ext cx="10713085" cy="1243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6506"/>
          <a:ext cx="10713085" cy="2059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6506"/>
                        <a:ext cx="10713085" cy="2059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85023"/>
          <a:ext cx="10713085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43000" progId="Word.Document.8">
                  <p:embed/>
                </p:oleObj>
              </mc:Choice>
              <mc:Fallback>
                <p:oleObj name="" r:id="rId3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85023"/>
                        <a:ext cx="10713085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2213"/>
          <a:ext cx="10713085" cy="423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2213"/>
                        <a:ext cx="10713085" cy="423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9263"/>
          <a:ext cx="10713085" cy="205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9263"/>
                        <a:ext cx="10713085" cy="205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2835"/>
          <a:ext cx="10713085" cy="485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2835"/>
                        <a:ext cx="10713085" cy="4856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77900"/>
          <a:ext cx="10713085" cy="187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77900"/>
                        <a:ext cx="10713085" cy="187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71826"/>
          <a:ext cx="10713085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19175" progId="Word.Document.8">
                  <p:embed/>
                </p:oleObj>
              </mc:Choice>
              <mc:Fallback>
                <p:oleObj name="" r:id="rId3" imgW="5286375" imgH="1019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71826"/>
                        <a:ext cx="10713085" cy="2070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6475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6475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00008"/>
          <a:ext cx="10713085" cy="365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00008"/>
                        <a:ext cx="10713085" cy="3659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68551"/>
          <a:ext cx="10713085" cy="28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68551"/>
                        <a:ext cx="10713085" cy="284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2690"/>
          <a:ext cx="10713085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2690"/>
                        <a:ext cx="10713085" cy="224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43305"/>
          <a:ext cx="10713085" cy="406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43305"/>
                        <a:ext cx="10713085" cy="4065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8228"/>
          <a:ext cx="1071308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8228"/>
                        <a:ext cx="1071308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01123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01123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5608"/>
          <a:ext cx="10713085" cy="244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5608"/>
                        <a:ext cx="10713085" cy="244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44918"/>
          <a:ext cx="1071308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44918"/>
                        <a:ext cx="10713085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50035"/>
          <a:ext cx="10712450" cy="379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50035"/>
                        <a:ext cx="10712450" cy="379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34528"/>
          <a:ext cx="1071245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34528"/>
                        <a:ext cx="10712450" cy="327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62710"/>
          <a:ext cx="107124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62710"/>
                        <a:ext cx="10712450" cy="232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466148"/>
          <a:ext cx="1071245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466148"/>
                        <a:ext cx="10712450" cy="2441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76045"/>
          <a:ext cx="10712450" cy="131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47700" progId="Word.Document.8">
                  <p:embed/>
                </p:oleObj>
              </mc:Choice>
              <mc:Fallback>
                <p:oleObj name="" r:id="rId1" imgW="5286375" imgH="647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76045"/>
                        <a:ext cx="10712450" cy="131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518093"/>
          <a:ext cx="10712450" cy="2709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333500" progId="Word.Document.8">
                  <p:embed/>
                </p:oleObj>
              </mc:Choice>
              <mc:Fallback>
                <p:oleObj name="" r:id="rId3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518093"/>
                        <a:ext cx="10712450" cy="2709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400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400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53820"/>
          <a:ext cx="10713085" cy="501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66975" progId="Word.Document.8">
                  <p:embed/>
                </p:oleObj>
              </mc:Choice>
              <mc:Fallback>
                <p:oleObj name="" r:id="rId3" imgW="5286375" imgH="2466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353820"/>
                        <a:ext cx="10713085" cy="501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29580" y="1459865"/>
          <a:ext cx="10709910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9580" y="1459865"/>
                        <a:ext cx="10709910" cy="830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1410" y="1467486"/>
          <a:ext cx="1070991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1410" y="1467486"/>
                        <a:ext cx="10709910" cy="831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6465" y="239204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6465" y="239204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65820" y="238823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65820" y="238823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1890" y="2994661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61890" y="2994661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0270" y="536511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30270" y="536511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1415" y="5652136"/>
          <a:ext cx="10709910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7" imgW="5286375" imgH="485775" progId="Word.Document.8">
                  <p:embed/>
                </p:oleObj>
              </mc:Choice>
              <mc:Fallback>
                <p:oleObj name="" r:id="rId17" imgW="5286375" imgH="4857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01415" y="5652136"/>
                        <a:ext cx="10709910" cy="98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06145"/>
          <a:ext cx="10712450" cy="276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06145"/>
                        <a:ext cx="10712450" cy="276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888106"/>
          <a:ext cx="10712450" cy="205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888106"/>
                        <a:ext cx="10712450" cy="205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67703"/>
          <a:ext cx="10712450" cy="238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71575" progId="Word.Document.8">
                  <p:embed/>
                </p:oleObj>
              </mc:Choice>
              <mc:Fallback>
                <p:oleObj name="" r:id="rId1" imgW="5286375" imgH="1171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67703"/>
                        <a:ext cx="10712450" cy="238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363596"/>
          <a:ext cx="10712450" cy="290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28750" progId="Word.Document.8">
                  <p:embed/>
                </p:oleObj>
              </mc:Choice>
              <mc:Fallback>
                <p:oleObj name="" r:id="rId3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363596"/>
                        <a:ext cx="10712450" cy="2904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862965"/>
          <a:ext cx="1071245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62000" progId="Word.Document.8">
                  <p:embed/>
                </p:oleObj>
              </mc:Choice>
              <mc:Fallback>
                <p:oleObj name="" r:id="rId1" imgW="5286375" imgH="762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862965"/>
                        <a:ext cx="1071245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12403"/>
          <a:ext cx="10712450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12403"/>
                        <a:ext cx="10712450" cy="344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89585"/>
          <a:ext cx="1071245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89585"/>
                        <a:ext cx="1071245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8120"/>
          <a:ext cx="10712450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1468120"/>
                        <a:ext cx="10712450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55090"/>
          <a:ext cx="10713720" cy="404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55090"/>
                        <a:ext cx="10713720" cy="404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0156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0156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368598" y="274034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68598" y="274034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473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2473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310"/>
          <a:ext cx="10713085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310"/>
                        <a:ext cx="10713085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49833" y="169449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9833" y="169449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3948" y="170338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53948" y="170338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7630"/>
          <a:ext cx="10713085" cy="164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7630"/>
                        <a:ext cx="10713085" cy="164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67051"/>
          <a:ext cx="10713085" cy="265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67051"/>
                        <a:ext cx="10713085" cy="2658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34</vt:i4>
      </vt:variant>
    </vt:vector>
  </HeadingPairs>
  <TitlesOfParts>
    <vt:vector size="10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59</cp:revision>
  <dcterms:created xsi:type="dcterms:W3CDTF">2023-08-09T12:44:00Z</dcterms:created>
  <dcterms:modified xsi:type="dcterms:W3CDTF">2025-04-09T00:03:28Z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