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399" r:id="rId8"/>
    <p:sldId id="400" r:id="rId9"/>
    <p:sldId id="401" r:id="rId10"/>
    <p:sldId id="426" r:id="rId11"/>
    <p:sldId id="441" r:id="rId12"/>
    <p:sldId id="404" r:id="rId13"/>
    <p:sldId id="415" r:id="rId14"/>
    <p:sldId id="405" r:id="rId15"/>
    <p:sldId id="427" r:id="rId16"/>
    <p:sldId id="406" r:id="rId17"/>
    <p:sldId id="428" r:id="rId18"/>
    <p:sldId id="410" r:id="rId19"/>
    <p:sldId id="411" r:id="rId20"/>
    <p:sldId id="442" r:id="rId21"/>
    <p:sldId id="412" r:id="rId22"/>
    <p:sldId id="438" r:id="rId23"/>
    <p:sldId id="417" r:id="rId24"/>
    <p:sldId id="418" r:id="rId25"/>
    <p:sldId id="443" r:id="rId26"/>
    <p:sldId id="419" r:id="rId27"/>
    <p:sldId id="420" r:id="rId28"/>
    <p:sldId id="352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10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0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34.png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1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2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3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4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en-US" altLang="zh-CN" sz="3200"/>
              <a:t>  </a:t>
            </a:r>
            <a:r>
              <a:rPr lang="zh-CN" altLang="en-US" sz="3200"/>
              <a:t>课时</a:t>
            </a:r>
            <a:r>
              <a:rPr lang="en-US" altLang="zh-CN" sz="3200"/>
              <a:t>4 </a:t>
            </a:r>
            <a:r>
              <a:rPr lang="zh-CN" altLang="en-US" sz="3200"/>
              <a:t>三角恒等变换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第四章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6363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6363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590" y="1923416"/>
          <a:ext cx="11163935" cy="4024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895475" progId="Word.Document.8">
                  <p:embed/>
                </p:oleObj>
              </mc:Choice>
              <mc:Fallback>
                <p:oleObj name="" r:id="rId3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590" y="1923416"/>
                        <a:ext cx="11163935" cy="4024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34390"/>
          <a:ext cx="11163935" cy="550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34390"/>
                        <a:ext cx="11163935" cy="550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5568"/>
          <a:ext cx="11163935" cy="3604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5568"/>
                        <a:ext cx="11163935" cy="3604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18465"/>
          <a:ext cx="11163935" cy="605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47975" progId="Word.Document.8">
                  <p:embed/>
                </p:oleObj>
              </mc:Choice>
              <mc:Fallback>
                <p:oleObj name="" r:id="rId1" imgW="5286375" imgH="2847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18465"/>
                        <a:ext cx="11163935" cy="605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41208"/>
          <a:ext cx="11163935" cy="2491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71575" progId="Word.Document.8">
                  <p:embed/>
                </p:oleObj>
              </mc:Choice>
              <mc:Fallback>
                <p:oleObj name="" r:id="rId1" imgW="5286375" imgH="1171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41208"/>
                        <a:ext cx="11163935" cy="2491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18590"/>
          <a:ext cx="11163935" cy="439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66925" progId="Word.Document.8">
                  <p:embed/>
                </p:oleObj>
              </mc:Choice>
              <mc:Fallback>
                <p:oleObj name="" r:id="rId1" imgW="5286375" imgH="2066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18590"/>
                        <a:ext cx="11163935" cy="4396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1949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1949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726056"/>
          <a:ext cx="11163935" cy="3806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790700" progId="Word.Document.8">
                  <p:embed/>
                </p:oleObj>
              </mc:Choice>
              <mc:Fallback>
                <p:oleObj name="" r:id="rId3" imgW="5286375" imgH="1790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726056"/>
                        <a:ext cx="11163935" cy="3806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52918"/>
          <a:ext cx="11163935" cy="1356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638175" progId="Word.Document.8">
                  <p:embed/>
                </p:oleObj>
              </mc:Choice>
              <mc:Fallback>
                <p:oleObj name="" r:id="rId5" imgW="5286375" imgH="638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1752918"/>
                        <a:ext cx="11163935" cy="1356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61541"/>
          <a:ext cx="1116393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885825" progId="Word.Document.8">
                  <p:embed/>
                </p:oleObj>
              </mc:Choice>
              <mc:Fallback>
                <p:oleObj name="" r:id="rId1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161541"/>
                        <a:ext cx="11163935" cy="188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05131"/>
          <a:ext cx="11163935" cy="6510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3057525" progId="Word.Document.8">
                  <p:embed/>
                </p:oleObj>
              </mc:Choice>
              <mc:Fallback>
                <p:oleObj name="" r:id="rId1" imgW="5286375" imgH="3057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05131"/>
                        <a:ext cx="11163935" cy="6510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78623"/>
          <a:ext cx="11163935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78623"/>
                        <a:ext cx="11163935" cy="214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67068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67068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33183"/>
          <a:ext cx="11163935" cy="171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333183"/>
                        <a:ext cx="11163935" cy="1718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984501"/>
          <a:ext cx="11163935" cy="382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1800225" progId="Word.Document.8">
                  <p:embed/>
                </p:oleObj>
              </mc:Choice>
              <mc:Fallback>
                <p:oleObj name="" r:id="rId5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2984501"/>
                        <a:ext cx="11163935" cy="3821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37933"/>
          <a:ext cx="11163935" cy="466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37933"/>
                        <a:ext cx="11163935" cy="4665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9091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9091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74838"/>
          <a:ext cx="11163935" cy="301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419225" progId="Word.Document.8">
                  <p:embed/>
                </p:oleObj>
              </mc:Choice>
              <mc:Fallback>
                <p:oleObj name="" r:id="rId3" imgW="5286375" imgH="1419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874838"/>
                        <a:ext cx="11163935" cy="3014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592" name="图片 -21474825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7820" y="3634105"/>
            <a:ext cx="2825750" cy="21901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09090"/>
          <a:ext cx="11163935" cy="382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09090"/>
                        <a:ext cx="11163935" cy="382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87095"/>
          <a:ext cx="11163935" cy="511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409825" progId="Word.Document.8">
                  <p:embed/>
                </p:oleObj>
              </mc:Choice>
              <mc:Fallback>
                <p:oleObj name="" r:id="rId1" imgW="5286375" imgH="2409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87095"/>
                        <a:ext cx="11163935" cy="511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12595"/>
          <a:ext cx="11163935" cy="277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12595"/>
                        <a:ext cx="11163935" cy="277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9373"/>
          <a:ext cx="11163935" cy="7182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3381375" progId="Word.Document.8">
                  <p:embed/>
                </p:oleObj>
              </mc:Choice>
              <mc:Fallback>
                <p:oleObj name="" r:id="rId1" imgW="5286375" imgH="3381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9373"/>
                        <a:ext cx="11163935" cy="7182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96633"/>
          <a:ext cx="11163935" cy="2766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96633"/>
                        <a:ext cx="11163935" cy="2766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486151"/>
          <a:ext cx="11163935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304925" progId="Word.Document.8">
                  <p:embed/>
                </p:oleObj>
              </mc:Choice>
              <mc:Fallback>
                <p:oleObj name="" r:id="rId3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486151"/>
                        <a:ext cx="11163935" cy="277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38593"/>
          <a:ext cx="1116393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47725" progId="Word.Document.8">
                  <p:embed/>
                </p:oleObj>
              </mc:Choice>
              <mc:Fallback>
                <p:oleObj name="" r:id="rId1" imgW="5286375" imgH="847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38593"/>
                        <a:ext cx="11163935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548381"/>
          <a:ext cx="11163935" cy="2589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19200" progId="Word.Document.8">
                  <p:embed/>
                </p:oleObj>
              </mc:Choice>
              <mc:Fallback>
                <p:oleObj name="" r:id="rId3" imgW="5286375" imgH="1219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548381"/>
                        <a:ext cx="11163935" cy="2589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66850"/>
          <a:ext cx="11163935" cy="1880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85825" progId="Word.Document.8">
                  <p:embed/>
                </p:oleObj>
              </mc:Choice>
              <mc:Fallback>
                <p:oleObj name="" r:id="rId1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66850"/>
                        <a:ext cx="11163935" cy="1880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946401"/>
          <a:ext cx="11163935" cy="299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09700" progId="Word.Document.8">
                  <p:embed/>
                </p:oleObj>
              </mc:Choice>
              <mc:Fallback>
                <p:oleObj name="" r:id="rId3" imgW="5286375" imgH="1409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946401"/>
                        <a:ext cx="11163935" cy="299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29080"/>
          <a:ext cx="11163935" cy="2447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52525" progId="Word.Document.8">
                  <p:embed/>
                </p:oleObj>
              </mc:Choice>
              <mc:Fallback>
                <p:oleObj name="" r:id="rId1" imgW="5286375" imgH="1152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29080"/>
                        <a:ext cx="11163935" cy="2447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615373"/>
          <a:ext cx="11163935" cy="1557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733425" progId="Word.Document.8">
                  <p:embed/>
                </p:oleObj>
              </mc:Choice>
              <mc:Fallback>
                <p:oleObj name="" r:id="rId3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615373"/>
                        <a:ext cx="11163935" cy="1557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21815"/>
          <a:ext cx="11163935" cy="254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21815"/>
                        <a:ext cx="11163935" cy="2548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25120"/>
          <a:ext cx="11163935" cy="6372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3000375" progId="Word.Document.8">
                  <p:embed/>
                </p:oleObj>
              </mc:Choice>
              <mc:Fallback>
                <p:oleObj name="" r:id="rId1" imgW="5286375" imgH="3000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25120"/>
                        <a:ext cx="11163935" cy="6372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79600"/>
          <a:ext cx="11163935" cy="234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79600"/>
                        <a:ext cx="11163935" cy="234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WPS 演示</Application>
  <PresentationFormat>宽屏</PresentationFormat>
  <Paragraphs>6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26</vt:i4>
      </vt:variant>
    </vt:vector>
  </HeadingPairs>
  <TitlesOfParts>
    <vt:vector size="70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74</cp:revision>
  <dcterms:created xsi:type="dcterms:W3CDTF">2023-08-09T12:44:00Z</dcterms:created>
  <dcterms:modified xsi:type="dcterms:W3CDTF">2025-04-13T23:22:07Z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