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481" r:id="rId7"/>
    <p:sldId id="482" r:id="rId8"/>
    <p:sldId id="462" r:id="rId9"/>
    <p:sldId id="483" r:id="rId10"/>
    <p:sldId id="449" r:id="rId11"/>
    <p:sldId id="403" r:id="rId12"/>
    <p:sldId id="404" r:id="rId13"/>
    <p:sldId id="405" r:id="rId14"/>
    <p:sldId id="406" r:id="rId15"/>
    <p:sldId id="463" r:id="rId16"/>
    <p:sldId id="475" r:id="rId17"/>
    <p:sldId id="408" r:id="rId18"/>
    <p:sldId id="409" r:id="rId19"/>
    <p:sldId id="410" r:id="rId20"/>
    <p:sldId id="442" r:id="rId21"/>
    <p:sldId id="484" r:id="rId22"/>
    <p:sldId id="411" r:id="rId23"/>
    <p:sldId id="453" r:id="rId24"/>
    <p:sldId id="443" r:id="rId25"/>
    <p:sldId id="415" r:id="rId26"/>
    <p:sldId id="477" r:id="rId27"/>
    <p:sldId id="485" r:id="rId28"/>
    <p:sldId id="486" r:id="rId29"/>
    <p:sldId id="491" r:id="rId30"/>
    <p:sldId id="478" r:id="rId31"/>
    <p:sldId id="487" r:id="rId32"/>
    <p:sldId id="488" r:id="rId33"/>
    <p:sldId id="489" r:id="rId34"/>
    <p:sldId id="297" r:id="rId35"/>
    <p:sldId id="490" r:id="rId36"/>
    <p:sldId id="470" r:id="rId37"/>
    <p:sldId id="480" r:id="rId38"/>
    <p:sldId id="349" r:id="rId39"/>
    <p:sldId id="471" r:id="rId40"/>
    <p:sldId id="461" r:id="rId41"/>
    <p:sldId id="352" r:id="rId42"/>
  </p:sldIdLst>
  <p:sldSz cx="12192000" cy="6858000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gs" Target="tags/tag10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.emf"/><Relationship Id="rId8" Type="http://schemas.openxmlformats.org/officeDocument/2006/relationships/image" Target="../media/image21.emf"/><Relationship Id="rId7" Type="http://schemas.openxmlformats.org/officeDocument/2006/relationships/image" Target="../media/image20.e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0" Type="http://schemas.openxmlformats.org/officeDocument/2006/relationships/image" Target="../media/image23.emf"/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7.emf"/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5.e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7.e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9.e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7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8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3.e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9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5.e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44.emf"/><Relationship Id="rId1" Type="http://schemas.openxmlformats.org/officeDocument/2006/relationships/oleObject" Target="../embeddings/oleObject41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3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8.e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4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0.e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6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8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3.e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52.emf"/><Relationship Id="rId1" Type="http://schemas.openxmlformats.org/officeDocument/2006/relationships/oleObject" Target="../embeddings/oleObject49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5.e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54.emf"/><Relationship Id="rId1" Type="http://schemas.openxmlformats.org/officeDocument/2006/relationships/oleObject" Target="../embeddings/oleObject51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7.e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56.emf"/><Relationship Id="rId1" Type="http://schemas.openxmlformats.org/officeDocument/2006/relationships/oleObject" Target="../embeddings/oleObject53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8.emf"/><Relationship Id="rId1" Type="http://schemas.openxmlformats.org/officeDocument/2006/relationships/oleObject" Target="../embeddings/oleObject55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9.emf"/><Relationship Id="rId1" Type="http://schemas.openxmlformats.org/officeDocument/2006/relationships/oleObject" Target="../embeddings/oleObject56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0.emf"/><Relationship Id="rId1" Type="http://schemas.openxmlformats.org/officeDocument/2006/relationships/oleObject" Target="../embeddings/oleObject57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1.emf"/><Relationship Id="rId1" Type="http://schemas.openxmlformats.org/officeDocument/2006/relationships/oleObject" Target="../embeddings/oleObject58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2.emf"/><Relationship Id="rId1" Type="http://schemas.openxmlformats.org/officeDocument/2006/relationships/oleObject" Target="../embeddings/oleObject59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4.e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63.emf"/><Relationship Id="rId1" Type="http://schemas.openxmlformats.org/officeDocument/2006/relationships/oleObject" Target="../embeddings/oleObject60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8.xml"/><Relationship Id="rId12" Type="http://schemas.openxmlformats.org/officeDocument/2006/relationships/image" Target="../media/image11.e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6.e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65.emf"/><Relationship Id="rId1" Type="http://schemas.openxmlformats.org/officeDocument/2006/relationships/oleObject" Target="../embeddings/oleObject62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8.e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67.emf"/><Relationship Id="rId1" Type="http://schemas.openxmlformats.org/officeDocument/2006/relationships/oleObject" Target="../embeddings/oleObject64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9.emf"/><Relationship Id="rId1" Type="http://schemas.openxmlformats.org/officeDocument/2006/relationships/oleObject" Target="../embeddings/oleObject66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0.emf"/><Relationship Id="rId1" Type="http://schemas.openxmlformats.org/officeDocument/2006/relationships/oleObject" Target="../embeddings/oleObject67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1.emf"/><Relationship Id="rId1" Type="http://schemas.openxmlformats.org/officeDocument/2006/relationships/oleObject" Target="../embeddings/oleObject68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2.emf"/><Relationship Id="rId1" Type="http://schemas.openxmlformats.org/officeDocument/2006/relationships/oleObject" Target="../embeddings/oleObject69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3.emf"/><Relationship Id="rId1" Type="http://schemas.openxmlformats.org/officeDocument/2006/relationships/oleObject" Target="../embeddings/oleObject70.bin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5.e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74.emf"/><Relationship Id="rId1" Type="http://schemas.openxmlformats.org/officeDocument/2006/relationships/oleObject" Target="../embeddings/oleObject71.bin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7.e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76.emf"/><Relationship Id="rId1" Type="http://schemas.openxmlformats.org/officeDocument/2006/relationships/oleObject" Target="../embeddings/oleObject73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3.e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7.e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emf"/><Relationship Id="rId3" Type="http://schemas.openxmlformats.org/officeDocument/2006/relationships/oleObject" Target="../embeddings/oleObject12.bin"/><Relationship Id="rId22" Type="http://schemas.openxmlformats.org/officeDocument/2006/relationships/vmlDrawing" Target="../drawings/vmlDrawing4.vml"/><Relationship Id="rId21" Type="http://schemas.openxmlformats.org/officeDocument/2006/relationships/slideLayout" Target="../slideLayouts/slideLayout8.xml"/><Relationship Id="rId20" Type="http://schemas.openxmlformats.org/officeDocument/2006/relationships/image" Target="../media/image23.emf"/><Relationship Id="rId2" Type="http://schemas.openxmlformats.org/officeDocument/2006/relationships/image" Target="../media/image14.emf"/><Relationship Id="rId19" Type="http://schemas.openxmlformats.org/officeDocument/2006/relationships/oleObject" Target="../embeddings/oleObject20.bin"/><Relationship Id="rId18" Type="http://schemas.openxmlformats.org/officeDocument/2006/relationships/image" Target="../media/image22.emf"/><Relationship Id="rId17" Type="http://schemas.openxmlformats.org/officeDocument/2006/relationships/oleObject" Target="../embeddings/oleObject19.bin"/><Relationship Id="rId16" Type="http://schemas.openxmlformats.org/officeDocument/2006/relationships/image" Target="../media/image21.emf"/><Relationship Id="rId15" Type="http://schemas.openxmlformats.org/officeDocument/2006/relationships/oleObject" Target="../embeddings/oleObject18.bin"/><Relationship Id="rId14" Type="http://schemas.openxmlformats.org/officeDocument/2006/relationships/image" Target="../media/image20.emf"/><Relationship Id="rId13" Type="http://schemas.openxmlformats.org/officeDocument/2006/relationships/oleObject" Target="../embeddings/oleObject17.bin"/><Relationship Id="rId12" Type="http://schemas.openxmlformats.org/officeDocument/2006/relationships/image" Target="../media/image19.emf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18.emf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image" Target="../media/image27.e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4.e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3.e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5  </a:t>
            </a:r>
            <a:r>
              <a:rPr lang="zh-CN" altLang="en-US" sz="3200"/>
              <a:t>三角函数的图象和性质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第四章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lang="zh-CN" altLang="en-US" sz="3100">
                <a:solidFill>
                  <a:schemeClr val="tx1"/>
                </a:solidFill>
              </a:rPr>
              <a:t>三角函数、解三角形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4310"/>
          <a:ext cx="10713085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4310"/>
                        <a:ext cx="10713085" cy="83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73198" y="167671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73198" y="167671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7510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7510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19553" y="168560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19553" y="168560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94983"/>
          <a:ext cx="1071308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494983"/>
                        <a:ext cx="10713085" cy="164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211706"/>
          <a:ext cx="10713085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2390775" progId="Word.Document.8">
                  <p:embed/>
                </p:oleObj>
              </mc:Choice>
              <mc:Fallback>
                <p:oleObj name="" r:id="rId3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211706"/>
                        <a:ext cx="10713085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79220"/>
          <a:ext cx="10713085" cy="3741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38325" progId="Word.Document.8">
                  <p:embed/>
                </p:oleObj>
              </mc:Choice>
              <mc:Fallback>
                <p:oleObj name="" r:id="rId1" imgW="5286375" imgH="1838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79220"/>
                        <a:ext cx="10713085" cy="3741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30363"/>
          <a:ext cx="10713085" cy="2850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30363"/>
                        <a:ext cx="10713085" cy="2850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2723"/>
          <a:ext cx="10713085" cy="836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2723"/>
                        <a:ext cx="10713085" cy="836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679701"/>
          <a:ext cx="10713085" cy="3615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771650" progId="Word.Document.8">
                  <p:embed/>
                </p:oleObj>
              </mc:Choice>
              <mc:Fallback>
                <p:oleObj name="" r:id="rId3" imgW="5286375" imgH="1771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679701"/>
                        <a:ext cx="10713085" cy="3615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2589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2589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76463"/>
          <a:ext cx="10713085" cy="2844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176463"/>
                        <a:ext cx="10713085" cy="2844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00555"/>
          <a:ext cx="10713085" cy="3056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900555"/>
                        <a:ext cx="10713085" cy="3056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36968"/>
          <a:ext cx="10713085" cy="2050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36968"/>
                        <a:ext cx="10713085" cy="2050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2747011"/>
          <a:ext cx="10713085" cy="2843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2747011"/>
                        <a:ext cx="10713085" cy="2843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78305"/>
          <a:ext cx="10713085" cy="967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78305"/>
                        <a:ext cx="10713085" cy="967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2542223"/>
          <a:ext cx="10713085" cy="2051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2542223"/>
                        <a:ext cx="10713085" cy="2051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74165"/>
          <a:ext cx="1152271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74165"/>
                        <a:ext cx="11522710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467611"/>
          <a:ext cx="10713085" cy="1896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933450" progId="Word.Document.8">
                  <p:embed/>
                </p:oleObj>
              </mc:Choice>
              <mc:Fallback>
                <p:oleObj name="" r:id="rId3" imgW="5286375" imgH="933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467611"/>
                        <a:ext cx="10713085" cy="1896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8687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8687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04303"/>
          <a:ext cx="10713085" cy="2595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76350" progId="Word.Document.8">
                  <p:embed/>
                </p:oleObj>
              </mc:Choice>
              <mc:Fallback>
                <p:oleObj name="" r:id="rId1" imgW="5286375" imgH="1276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04303"/>
                        <a:ext cx="10713085" cy="2595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483101"/>
          <a:ext cx="10713085" cy="1316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647700" progId="Word.Document.8">
                  <p:embed/>
                </p:oleObj>
              </mc:Choice>
              <mc:Fallback>
                <p:oleObj name="" r:id="rId3" imgW="5286375" imgH="647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4483101"/>
                        <a:ext cx="10713085" cy="1316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81063"/>
          <a:ext cx="10713085" cy="2364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62050" progId="Word.Document.8">
                  <p:embed/>
                </p:oleObj>
              </mc:Choice>
              <mc:Fallback>
                <p:oleObj name="" r:id="rId1" imgW="5286375" imgH="1162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81063"/>
                        <a:ext cx="10713085" cy="2364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013393"/>
          <a:ext cx="10713085" cy="342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685925" progId="Word.Document.8">
                  <p:embed/>
                </p:oleObj>
              </mc:Choice>
              <mc:Fallback>
                <p:oleObj name="" r:id="rId3" imgW="5286375" imgH="1685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013393"/>
                        <a:ext cx="10713085" cy="3427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91235"/>
          <a:ext cx="10713085" cy="2981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66850" progId="Word.Document.8">
                  <p:embed/>
                </p:oleObj>
              </mc:Choice>
              <mc:Fallback>
                <p:oleObj name="" r:id="rId1" imgW="5286375" imgH="1466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91235"/>
                        <a:ext cx="10713085" cy="2981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176395"/>
          <a:ext cx="10713085" cy="2246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104900" progId="Word.Document.8">
                  <p:embed/>
                </p:oleObj>
              </mc:Choice>
              <mc:Fallback>
                <p:oleObj name="" r:id="rId3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4176395"/>
                        <a:ext cx="10713085" cy="2246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49743"/>
          <a:ext cx="10713085" cy="2652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49743"/>
                        <a:ext cx="10713085" cy="2652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52880"/>
          <a:ext cx="10713085" cy="3446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52880"/>
                        <a:ext cx="10713085" cy="3446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75410"/>
          <a:ext cx="10713085" cy="459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57425" progId="Word.Document.8">
                  <p:embed/>
                </p:oleObj>
              </mc:Choice>
              <mc:Fallback>
                <p:oleObj name="" r:id="rId1" imgW="5286375" imgH="2257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75410"/>
                        <a:ext cx="10713085" cy="459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56235"/>
          <a:ext cx="10713085" cy="6315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05150" progId="Word.Document.8">
                  <p:embed/>
                </p:oleObj>
              </mc:Choice>
              <mc:Fallback>
                <p:oleObj name="" r:id="rId1" imgW="5286375" imgH="3105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356235"/>
                        <a:ext cx="10713085" cy="6315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83398"/>
          <a:ext cx="1071308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83398"/>
                        <a:ext cx="10713085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83970"/>
          <a:ext cx="10713085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52475" progId="Word.Document.8">
                  <p:embed/>
                </p:oleObj>
              </mc:Choice>
              <mc:Fallback>
                <p:oleObj name="" r:id="rId1" imgW="5286375" imgH="752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83970"/>
                        <a:ext cx="10713085" cy="153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247708"/>
          <a:ext cx="10713085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857250" progId="Word.Document.8">
                  <p:embed/>
                </p:oleObj>
              </mc:Choice>
              <mc:Fallback>
                <p:oleObj name="" r:id="rId3" imgW="5286375" imgH="857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247708"/>
                        <a:ext cx="10713085" cy="174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07791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107791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865630"/>
          <a:ext cx="10713085" cy="4668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295525" progId="Word.Document.8">
                  <p:embed/>
                </p:oleObj>
              </mc:Choice>
              <mc:Fallback>
                <p:oleObj name="" r:id="rId3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7238" y="1865630"/>
                        <a:ext cx="10713085" cy="4668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37295" y="2094230"/>
          <a:ext cx="10709910" cy="83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5" imgW="5286375" imgH="409575" progId="Word.Document.8">
                  <p:embed/>
                </p:oleObj>
              </mc:Choice>
              <mc:Fallback>
                <p:oleObj name="" r:id="rId5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37295" y="2094230"/>
                        <a:ext cx="10709910" cy="830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79075" y="2494915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379075" y="2494915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0730" y="2834005"/>
          <a:ext cx="1070991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9" imgW="5286375" imgH="409575" progId="Word.Document.8">
                  <p:embed/>
                </p:oleObj>
              </mc:Choice>
              <mc:Fallback>
                <p:oleObj name="" r:id="rId9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0730" y="2834005"/>
                        <a:ext cx="10709910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20885" y="4023678"/>
          <a:ext cx="1070991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620885" y="4023678"/>
                        <a:ext cx="10709910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51598"/>
          <a:ext cx="10713085" cy="1395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85800" progId="Word.Document.8">
                  <p:embed/>
                </p:oleObj>
              </mc:Choice>
              <mc:Fallback>
                <p:oleObj name="" r:id="rId1" imgW="5286375" imgH="685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51598"/>
                        <a:ext cx="10713085" cy="1395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673668"/>
          <a:ext cx="10713085" cy="2052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673668"/>
                        <a:ext cx="10713085" cy="2052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99540"/>
          <a:ext cx="10713085" cy="1299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38175" progId="Word.Document.8">
                  <p:embed/>
                </p:oleObj>
              </mc:Choice>
              <mc:Fallback>
                <p:oleObj name="" r:id="rId1" imgW="5286375" imgH="638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99540"/>
                        <a:ext cx="10713085" cy="1299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547621"/>
          <a:ext cx="10713085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114425" progId="Word.Document.8">
                  <p:embed/>
                </p:oleObj>
              </mc:Choice>
              <mc:Fallback>
                <p:oleObj name="" r:id="rId3" imgW="5286375" imgH="1114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547621"/>
                        <a:ext cx="10713085" cy="226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711643"/>
          <a:ext cx="10712450" cy="2245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711643"/>
                        <a:ext cx="10712450" cy="2245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831215"/>
          <a:ext cx="10712450" cy="507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831215"/>
                        <a:ext cx="10712450" cy="507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832610"/>
          <a:ext cx="10712450" cy="2227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95375" progId="Word.Document.8">
                  <p:embed/>
                </p:oleObj>
              </mc:Choice>
              <mc:Fallback>
                <p:oleObj name="" r:id="rId1" imgW="5286375" imgH="1095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832610"/>
                        <a:ext cx="10712450" cy="2227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241425"/>
          <a:ext cx="10712450" cy="435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43125" progId="Word.Document.8">
                  <p:embed/>
                </p:oleObj>
              </mc:Choice>
              <mc:Fallback>
                <p:oleObj name="" r:id="rId1" imgW="5286375" imgH="2143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241425"/>
                        <a:ext cx="10712450" cy="4358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820863"/>
          <a:ext cx="1071245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820863"/>
                        <a:ext cx="10712450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341438"/>
          <a:ext cx="10712450" cy="1896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33450" progId="Word.Document.8">
                  <p:embed/>
                </p:oleObj>
              </mc:Choice>
              <mc:Fallback>
                <p:oleObj name="" r:id="rId1" imgW="5286375" imgH="933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341438"/>
                        <a:ext cx="10712450" cy="1896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3636328"/>
          <a:ext cx="10712450" cy="255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5286375" imgH="1257300" progId="Word.Document.8">
                  <p:embed/>
                </p:oleObj>
              </mc:Choice>
              <mc:Fallback>
                <p:oleObj name="" r:id="rId3" imgW="5286375" imgH="1257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3636328"/>
                        <a:ext cx="10712450" cy="255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904558"/>
          <a:ext cx="1071245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66750" progId="Word.Document.8">
                  <p:embed/>
                </p:oleObj>
              </mc:Choice>
              <mc:Fallback>
                <p:oleObj name="" r:id="rId1" imgW="5286375" imgH="666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904558"/>
                        <a:ext cx="10712450" cy="135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428241"/>
          <a:ext cx="10712450" cy="429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114550" progId="Word.Document.8">
                  <p:embed/>
                </p:oleObj>
              </mc:Choice>
              <mc:Fallback>
                <p:oleObj name="" r:id="rId3" imgW="5286375" imgH="2114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2428241"/>
                        <a:ext cx="10712450" cy="429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135063"/>
          <a:ext cx="10713085" cy="5116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14600" progId="Word.Document.8">
                  <p:embed/>
                </p:oleObj>
              </mc:Choice>
              <mc:Fallback>
                <p:oleObj name="" r:id="rId1" imgW="5286375" imgH="2514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1135063"/>
                        <a:ext cx="10713085" cy="5116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58155" y="4715510"/>
          <a:ext cx="1070991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58155" y="4715510"/>
                        <a:ext cx="10709910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051560"/>
          <a:ext cx="10713085" cy="5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1051560"/>
                        <a:ext cx="10713085" cy="5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64548" y="905510"/>
          <a:ext cx="10713085" cy="164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64548" y="905510"/>
                        <a:ext cx="10713085" cy="1648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83368" y="2464435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83368" y="2464435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33528" y="2464435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33528" y="2464435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56103" y="2464435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456103" y="2464435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26798" y="2988945"/>
          <a:ext cx="10713085" cy="83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1" imgW="5286375" imgH="409575" progId="Word.Document.8">
                  <p:embed/>
                </p:oleObj>
              </mc:Choice>
              <mc:Fallback>
                <p:oleObj name="" r:id="rId1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26798" y="2988945"/>
                        <a:ext cx="10713085" cy="834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67788" y="2994025"/>
          <a:ext cx="10713085" cy="83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3" imgW="5286375" imgH="409575" progId="Word.Document.8">
                  <p:embed/>
                </p:oleObj>
              </mc:Choice>
              <mc:Fallback>
                <p:oleObj name="" r:id="rId1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967788" y="2994025"/>
                        <a:ext cx="10713085" cy="834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8038" y="3961765"/>
          <a:ext cx="10713085" cy="83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5" imgW="5286375" imgH="409575" progId="Word.Document.8">
                  <p:embed/>
                </p:oleObj>
              </mc:Choice>
              <mc:Fallback>
                <p:oleObj name="" r:id="rId15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48038" y="3961765"/>
                        <a:ext cx="10713085" cy="834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63093" y="5030788"/>
          <a:ext cx="1071308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7" imgW="5286375" imgH="209550" progId="Word.Document.8">
                  <p:embed/>
                </p:oleObj>
              </mc:Choice>
              <mc:Fallback>
                <p:oleObj name="" r:id="rId1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963093" y="5030788"/>
                        <a:ext cx="1071308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08223" y="5093018"/>
          <a:ext cx="1071308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9" imgW="5286375" imgH="209550" progId="Word.Document.8">
                  <p:embed/>
                </p:oleObj>
              </mc:Choice>
              <mc:Fallback>
                <p:oleObj name="" r:id="rId19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908223" y="5093018"/>
                        <a:ext cx="1071308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356360"/>
          <a:ext cx="10713720" cy="2614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85875" progId="Word.Document.8">
                  <p:embed/>
                </p:oleObj>
              </mc:Choice>
              <mc:Fallback>
                <p:oleObj name="" r:id="rId1" imgW="5286375" imgH="1285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356360"/>
                        <a:ext cx="10713720" cy="2614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39936" y="2441575"/>
          <a:ext cx="10713720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9936" y="2441575"/>
                        <a:ext cx="10713720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76851" y="2654300"/>
          <a:ext cx="10713720" cy="83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409575" progId="Word.Document.8">
                  <p:embed/>
                </p:oleObj>
              </mc:Choice>
              <mc:Fallback>
                <p:oleObj name="" r:id="rId5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76851" y="2654300"/>
                        <a:ext cx="10713720" cy="834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67476" y="3537903"/>
          <a:ext cx="1071372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67476" y="3537903"/>
                        <a:ext cx="1071372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989330"/>
          <a:ext cx="10713720" cy="5055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86025" progId="Word.Document.8">
                  <p:embed/>
                </p:oleObj>
              </mc:Choice>
              <mc:Fallback>
                <p:oleObj name="" r:id="rId1" imgW="5286375" imgH="2486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989330"/>
                        <a:ext cx="10713720" cy="5055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2708"/>
          <a:ext cx="11522710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2708"/>
                        <a:ext cx="11522710" cy="894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713356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713356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90953" y="272192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90953" y="272192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4310"/>
          <a:ext cx="10713085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4310"/>
                        <a:ext cx="10713085" cy="83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50973" y="165766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50973" y="165766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WPS 演示</Application>
  <PresentationFormat>宽屏</PresentationFormat>
  <Paragraphs>6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74</vt:i4>
      </vt:variant>
      <vt:variant>
        <vt:lpstr>幻灯片标题</vt:lpstr>
      </vt:variant>
      <vt:variant>
        <vt:i4>39</vt:i4>
      </vt:variant>
    </vt:vector>
  </HeadingPairs>
  <TitlesOfParts>
    <vt:vector size="123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61</cp:revision>
  <dcterms:created xsi:type="dcterms:W3CDTF">2023-08-09T12:44:00Z</dcterms:created>
  <dcterms:modified xsi:type="dcterms:W3CDTF">2025-04-09T00:14:16Z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