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44" r:id="rId10"/>
    <p:sldId id="401" r:id="rId11"/>
    <p:sldId id="426" r:id="rId12"/>
    <p:sldId id="404" r:id="rId13"/>
    <p:sldId id="415" r:id="rId14"/>
    <p:sldId id="405" r:id="rId15"/>
    <p:sldId id="427" r:id="rId16"/>
    <p:sldId id="406" r:id="rId17"/>
    <p:sldId id="428" r:id="rId18"/>
    <p:sldId id="445" r:id="rId19"/>
    <p:sldId id="410" r:id="rId20"/>
    <p:sldId id="411" r:id="rId21"/>
    <p:sldId id="442" r:id="rId22"/>
    <p:sldId id="412" r:id="rId23"/>
    <p:sldId id="417" r:id="rId24"/>
    <p:sldId id="418" r:id="rId25"/>
    <p:sldId id="443" r:id="rId26"/>
    <p:sldId id="419" r:id="rId27"/>
    <p:sldId id="420" r:id="rId28"/>
    <p:sldId id="446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三角函数的图象和性质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第四章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065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065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90" y="2254251"/>
          <a:ext cx="11163935" cy="307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47800" progId="Word.Document.8">
                  <p:embed/>
                </p:oleObj>
              </mc:Choice>
              <mc:Fallback>
                <p:oleObj name="" r:id="rId3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590" y="2254251"/>
                        <a:ext cx="11163935" cy="307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20103"/>
          <a:ext cx="11163935" cy="574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20103"/>
                        <a:ext cx="11163935" cy="574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7815"/>
          <a:ext cx="1116393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7815"/>
                        <a:ext cx="11163935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63905"/>
          <a:ext cx="11163935" cy="571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63905"/>
                        <a:ext cx="11163935" cy="571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0145"/>
          <a:ext cx="11163935" cy="425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0145"/>
                        <a:ext cx="11163935" cy="425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1115"/>
          <a:ext cx="11163935" cy="425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1115"/>
                        <a:ext cx="11163935" cy="425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5190"/>
          <a:ext cx="11163935" cy="508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5190"/>
                        <a:ext cx="11163935" cy="508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94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194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32456"/>
          <a:ext cx="1116393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32456"/>
                        <a:ext cx="1116393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83080"/>
          <a:ext cx="11163935" cy="12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783080"/>
                        <a:ext cx="11163935" cy="129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8316"/>
          <a:ext cx="11163935" cy="320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58316"/>
                        <a:ext cx="11163935" cy="3204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8586"/>
          <a:ext cx="11163935" cy="456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43125" progId="Word.Document.8">
                  <p:embed/>
                </p:oleObj>
              </mc:Choice>
              <mc:Fallback>
                <p:oleObj name="" r:id="rId1" imgW="5286375" imgH="2143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8586"/>
                        <a:ext cx="11163935" cy="456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254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254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18018"/>
          <a:ext cx="1116393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47725" progId="Word.Document.8">
                  <p:embed/>
                </p:oleObj>
              </mc:Choice>
              <mc:Fallback>
                <p:oleObj name="" r:id="rId3" imgW="5286375" imgH="847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18018"/>
                        <a:ext cx="1116393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24618"/>
          <a:ext cx="11163935" cy="194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914400" progId="Word.Document.8">
                  <p:embed/>
                </p:oleObj>
              </mc:Choice>
              <mc:Fallback>
                <p:oleObj name="" r:id="rId5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924618"/>
                        <a:ext cx="11163935" cy="194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5390"/>
          <a:ext cx="1116393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5390"/>
                        <a:ext cx="1116393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49550"/>
          <a:ext cx="1116393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47800" progId="Word.Document.8">
                  <p:embed/>
                </p:oleObj>
              </mc:Choice>
              <mc:Fallback>
                <p:oleObj name="" r:id="rId3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749550"/>
                        <a:ext cx="11163935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82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82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74888"/>
          <a:ext cx="11163935" cy="279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14450" progId="Word.Document.8">
                  <p:embed/>
                </p:oleObj>
              </mc:Choice>
              <mc:Fallback>
                <p:oleObj name="" r:id="rId3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74888"/>
                        <a:ext cx="11163935" cy="279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8933"/>
          <a:ext cx="11163935" cy="380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790700" progId="Word.Document.8">
                  <p:embed/>
                </p:oleObj>
              </mc:Choice>
              <mc:Fallback>
                <p:oleObj name="" r:id="rId1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8933"/>
                        <a:ext cx="11163935" cy="3803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9133"/>
          <a:ext cx="11163935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9133"/>
                        <a:ext cx="11163935" cy="299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0835"/>
          <a:ext cx="11163935" cy="299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0835"/>
                        <a:ext cx="11163935" cy="299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3655"/>
          <a:ext cx="11163935" cy="469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09800" progId="Word.Document.8">
                  <p:embed/>
                </p:oleObj>
              </mc:Choice>
              <mc:Fallback>
                <p:oleObj name="" r:id="rId1" imgW="5286375" imgH="2209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3655"/>
                        <a:ext cx="11163935" cy="469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47078"/>
          <a:ext cx="11163935" cy="580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33675" progId="Word.Document.8">
                  <p:embed/>
                </p:oleObj>
              </mc:Choice>
              <mc:Fallback>
                <p:oleObj name="" r:id="rId1" imgW="5286375" imgH="2733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47078"/>
                        <a:ext cx="11163935" cy="580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67118"/>
          <a:ext cx="11163935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38250" progId="Word.Document.8">
                  <p:embed/>
                </p:oleObj>
              </mc:Choice>
              <mc:Fallback>
                <p:oleObj name="" r:id="rId1" imgW="5286375" imgH="1238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67118"/>
                        <a:ext cx="11163935" cy="262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17596"/>
          <a:ext cx="11163935" cy="251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81100" progId="Word.Document.8">
                  <p:embed/>
                </p:oleObj>
              </mc:Choice>
              <mc:Fallback>
                <p:oleObj name="" r:id="rId3" imgW="5286375" imgH="1181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617596"/>
                        <a:ext cx="11163935" cy="251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5708"/>
          <a:ext cx="11163935" cy="155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5708"/>
                        <a:ext cx="11163935" cy="155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14053"/>
          <a:ext cx="11163935" cy="256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9675" progId="Word.Document.8">
                  <p:embed/>
                </p:oleObj>
              </mc:Choice>
              <mc:Fallback>
                <p:oleObj name="" r:id="rId3" imgW="5286375" imgH="1209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14053"/>
                        <a:ext cx="11163935" cy="256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09308"/>
          <a:ext cx="11163935" cy="319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09308"/>
                        <a:ext cx="11163935" cy="319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63023"/>
          <a:ext cx="11163935" cy="245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52525" progId="Word.Document.8">
                  <p:embed/>
                </p:oleObj>
              </mc:Choice>
              <mc:Fallback>
                <p:oleObj name="" r:id="rId3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863023"/>
                        <a:ext cx="11163935" cy="245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3040"/>
          <a:ext cx="11163935" cy="362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04975" progId="Word.Document.8">
                  <p:embed/>
                </p:oleObj>
              </mc:Choice>
              <mc:Fallback>
                <p:oleObj name="" r:id="rId1" imgW="5286375" imgH="1704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3040"/>
                        <a:ext cx="11163935" cy="3620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75105"/>
          <a:ext cx="11163935" cy="426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9775" progId="Word.Document.8">
                  <p:embed/>
                </p:oleObj>
              </mc:Choice>
              <mc:Fallback>
                <p:oleObj name="" r:id="rId1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75105"/>
                        <a:ext cx="11163935" cy="426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08125"/>
          <a:ext cx="11163935" cy="317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95425" progId="Word.Document.8">
                  <p:embed/>
                </p:oleObj>
              </mc:Choice>
              <mc:Fallback>
                <p:oleObj name="" r:id="rId1" imgW="5286375" imgH="1495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08125"/>
                        <a:ext cx="11163935" cy="317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70903"/>
          <a:ext cx="11163935" cy="528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486025" progId="Word.Document.8">
                  <p:embed/>
                </p:oleObj>
              </mc:Choice>
              <mc:Fallback>
                <p:oleObj name="" r:id="rId1" imgW="5286375" imgH="2486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70903"/>
                        <a:ext cx="11163935" cy="528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27</vt:i4>
      </vt:variant>
    </vt:vector>
  </HeadingPairs>
  <TitlesOfParts>
    <vt:vector size="7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75</cp:revision>
  <dcterms:created xsi:type="dcterms:W3CDTF">2023-08-09T12:44:00Z</dcterms:created>
  <dcterms:modified xsi:type="dcterms:W3CDTF">2025-04-13T23:31:28Z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