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81" r:id="rId7"/>
    <p:sldId id="491" r:id="rId8"/>
    <p:sldId id="462" r:id="rId9"/>
    <p:sldId id="492" r:id="rId10"/>
    <p:sldId id="449" r:id="rId11"/>
    <p:sldId id="403" r:id="rId12"/>
    <p:sldId id="404" r:id="rId13"/>
    <p:sldId id="405" r:id="rId14"/>
    <p:sldId id="406" r:id="rId15"/>
    <p:sldId id="493" r:id="rId16"/>
    <p:sldId id="463" r:id="rId17"/>
    <p:sldId id="475" r:id="rId18"/>
    <p:sldId id="408" r:id="rId19"/>
    <p:sldId id="409" r:id="rId20"/>
    <p:sldId id="506" r:id="rId21"/>
    <p:sldId id="410" r:id="rId22"/>
    <p:sldId id="494" r:id="rId23"/>
    <p:sldId id="484" r:id="rId24"/>
    <p:sldId id="495" r:id="rId25"/>
    <p:sldId id="453" r:id="rId26"/>
    <p:sldId id="496" r:id="rId27"/>
    <p:sldId id="443" r:id="rId28"/>
    <p:sldId id="497" r:id="rId29"/>
    <p:sldId id="498" r:id="rId30"/>
    <p:sldId id="415" r:id="rId31"/>
    <p:sldId id="499" r:id="rId32"/>
    <p:sldId id="477" r:id="rId33"/>
    <p:sldId id="485" r:id="rId34"/>
    <p:sldId id="486" r:id="rId35"/>
    <p:sldId id="500" r:id="rId36"/>
    <p:sldId id="501" r:id="rId37"/>
    <p:sldId id="502" r:id="rId38"/>
    <p:sldId id="507" r:id="rId39"/>
    <p:sldId id="478" r:id="rId40"/>
    <p:sldId id="487" r:id="rId41"/>
    <p:sldId id="503" r:id="rId42"/>
    <p:sldId id="488" r:id="rId43"/>
    <p:sldId id="508" r:id="rId44"/>
    <p:sldId id="297" r:id="rId45"/>
    <p:sldId id="490" r:id="rId46"/>
    <p:sldId id="509" r:id="rId47"/>
    <p:sldId id="470" r:id="rId48"/>
    <p:sldId id="480" r:id="rId49"/>
    <p:sldId id="349" r:id="rId50"/>
    <p:sldId id="471" r:id="rId51"/>
    <p:sldId id="504" r:id="rId52"/>
    <p:sldId id="510" r:id="rId53"/>
    <p:sldId id="511" r:id="rId54"/>
    <p:sldId id="512" r:id="rId55"/>
    <p:sldId id="461" r:id="rId56"/>
    <p:sldId id="505" r:id="rId57"/>
    <p:sldId id="352" r:id="rId58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103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7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0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1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3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6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7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8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7.png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9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</a:t>
            </a:r>
            <a:r>
              <a:rPr lang="zh-CN" altLang="en-US" sz="3200"/>
              <a:t>函数</a:t>
            </a:r>
            <a:r>
              <a:rPr lang="en-US" altLang="zh-CN" sz="3200"/>
              <a:t>y</a:t>
            </a:r>
            <a:r>
              <a:rPr lang="zh-CN" altLang="en-US" sz="3200"/>
              <a:t>＝</a:t>
            </a:r>
            <a:r>
              <a:rPr lang="en-US" altLang="zh-CN" sz="3200"/>
              <a:t>Asin(ωx</a:t>
            </a:r>
            <a:r>
              <a:rPr lang="zh-CN" altLang="en-US" sz="3200"/>
              <a:t>＋</a:t>
            </a:r>
            <a:r>
              <a:rPr lang="en-US" altLang="zh-CN" sz="3200"/>
              <a:t>φ) </a:t>
            </a:r>
            <a:r>
              <a:rPr lang="zh-CN" altLang="en-US" sz="3200"/>
              <a:t>的图象及其应用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0793"/>
          <a:ext cx="1071308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0793"/>
                        <a:ext cx="1071308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4598" y="21028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4598" y="21028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9840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9840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5913" y="18932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13" y="18932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8870"/>
          <a:ext cx="10713085" cy="426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8870"/>
                        <a:ext cx="10713085" cy="426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07248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07248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0445"/>
          <a:ext cx="10713085" cy="445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0445"/>
                        <a:ext cx="10713085" cy="445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2541270"/>
            <a:ext cx="3178810" cy="2334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6528"/>
          <a:ext cx="10713085" cy="325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6528"/>
                        <a:ext cx="10713085" cy="325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3798"/>
          <a:ext cx="10713085" cy="225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3798"/>
                        <a:ext cx="10713085" cy="225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22626"/>
          <a:ext cx="10713085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22626"/>
                        <a:ext cx="10713085" cy="244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96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96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663" y="1346200"/>
          <a:ext cx="1075245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305425" imgH="2609850" progId="Word.Document.8">
                  <p:embed/>
                </p:oleObj>
              </mc:Choice>
              <mc:Fallback>
                <p:oleObj name="" r:id="rId3" imgW="530542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346200"/>
                        <a:ext cx="10752455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833880"/>
          <a:ext cx="1071435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833880"/>
                        <a:ext cx="1071435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088" y="776605"/>
          <a:ext cx="1080960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34000" imgH="2619375" progId="Word.Document.8">
                  <p:embed/>
                </p:oleObj>
              </mc:Choice>
              <mc:Fallback>
                <p:oleObj name="" r:id="rId1" imgW="5334000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088" y="776605"/>
                        <a:ext cx="10809605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93303"/>
          <a:ext cx="1071308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93303"/>
                        <a:ext cx="10713085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3905"/>
          <a:ext cx="10713085" cy="50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3905"/>
                        <a:ext cx="10713085" cy="506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5755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5755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4230"/>
          <a:ext cx="10713085" cy="54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4230"/>
                        <a:ext cx="10713085" cy="545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330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45" y="2946400"/>
            <a:ext cx="3164840" cy="217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6180"/>
          <a:ext cx="10713085" cy="41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6180"/>
                        <a:ext cx="10713085" cy="412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7678"/>
          <a:ext cx="10713085" cy="302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7678"/>
                        <a:ext cx="10713085" cy="302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1225"/>
          <a:ext cx="10713085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1225"/>
                        <a:ext cx="10713085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8770"/>
          <a:ext cx="10713085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8770"/>
                        <a:ext cx="10713085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353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353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4940"/>
          <a:ext cx="10713085" cy="338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4940"/>
                        <a:ext cx="10713085" cy="338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9685"/>
          <a:ext cx="10713085" cy="366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9685"/>
                        <a:ext cx="10713085" cy="366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224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224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2313305"/>
          <a:ext cx="10713085" cy="242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90625" progId="Word.Document.8">
                  <p:embed/>
                </p:oleObj>
              </mc:Choice>
              <mc:Fallback>
                <p:oleObj name="" r:id="rId3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2313305"/>
                        <a:ext cx="10713085" cy="242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4210" y="3540761"/>
          <a:ext cx="1070991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4210" y="3540761"/>
                        <a:ext cx="1070991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3930" y="3735071"/>
          <a:ext cx="107099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3930" y="3735071"/>
                        <a:ext cx="107099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44125" y="3735071"/>
          <a:ext cx="107099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44125" y="3735071"/>
                        <a:ext cx="107099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9110"/>
          <a:ext cx="10713085" cy="261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9110"/>
                        <a:ext cx="10713085" cy="2613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5410"/>
          <a:ext cx="10713085" cy="441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5410"/>
                        <a:ext cx="10713085" cy="441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5843"/>
          <a:ext cx="10713085" cy="476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5843"/>
                        <a:ext cx="10713085" cy="476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3073"/>
          <a:ext cx="10713085" cy="336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3073"/>
                        <a:ext cx="10713085" cy="336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1303"/>
          <a:ext cx="10713085" cy="625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76575" progId="Word.Document.8">
                  <p:embed/>
                </p:oleObj>
              </mc:Choice>
              <mc:Fallback>
                <p:oleObj name="" r:id="rId1" imgW="5286375" imgH="3076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61303"/>
                        <a:ext cx="10713085" cy="625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3165"/>
          <a:ext cx="10713085" cy="445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3165"/>
                        <a:ext cx="10713085" cy="445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3708"/>
          <a:ext cx="10713085" cy="608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53708"/>
                        <a:ext cx="10713085" cy="608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339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339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1975"/>
          <a:ext cx="10713085" cy="306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1975"/>
                        <a:ext cx="10713085" cy="306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4528"/>
          <a:ext cx="10713085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4528"/>
                        <a:ext cx="10713085" cy="583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39228"/>
          <a:ext cx="10713720" cy="327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439228"/>
                        <a:ext cx="10713720" cy="327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82615" y="3174365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2615" y="3174365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55530" y="3403918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55530" y="3403918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6570" y="3917633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6570" y="3917633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0285" y="3935413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0285" y="3935413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0363"/>
          <a:ext cx="10713085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0363"/>
                        <a:ext cx="10713085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60058"/>
          <a:ext cx="10713085" cy="608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60058"/>
                        <a:ext cx="10713085" cy="608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73213"/>
          <a:ext cx="10712450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73213"/>
                        <a:ext cx="10712450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40385"/>
          <a:ext cx="10712450" cy="565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40385"/>
                        <a:ext cx="10712450" cy="565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92188"/>
          <a:ext cx="10712450" cy="49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92188"/>
                        <a:ext cx="10712450" cy="49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54038"/>
          <a:ext cx="10712450" cy="546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54038"/>
                        <a:ext cx="10712450" cy="546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2078"/>
          <a:ext cx="10712450" cy="668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2078"/>
                        <a:ext cx="10712450" cy="668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20863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20863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46200"/>
          <a:ext cx="1071245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46200"/>
                        <a:ext cx="10712450" cy="400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44525"/>
          <a:ext cx="10712450" cy="545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44525"/>
                        <a:ext cx="10712450" cy="545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51610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451610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5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2076450"/>
            <a:ext cx="5357495" cy="386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75603"/>
          <a:ext cx="10712450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375603"/>
                        <a:ext cx="10712450" cy="608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15963"/>
          <a:ext cx="1071245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15963"/>
                        <a:ext cx="10712450" cy="526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1375"/>
          <a:ext cx="1071245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1375"/>
                        <a:ext cx="10712450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319" name="图片 -2147482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65" y="4116070"/>
            <a:ext cx="2805430" cy="2200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98333"/>
          <a:ext cx="1071245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95350" progId="Word.Document.8">
                  <p:embed/>
                </p:oleObj>
              </mc:Choice>
              <mc:Fallback>
                <p:oleObj name="" r:id="rId1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98333"/>
                        <a:ext cx="10712450" cy="18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2415"/>
          <a:ext cx="10712450" cy="695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19475" progId="Word.Document.8">
                  <p:embed/>
                </p:oleObj>
              </mc:Choice>
              <mc:Fallback>
                <p:oleObj name="" r:id="rId1" imgW="5286375" imgH="3419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72415"/>
                        <a:ext cx="10712450" cy="695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-2147482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08400"/>
            <a:ext cx="3651250" cy="185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18590"/>
          <a:ext cx="1071372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18590"/>
                        <a:ext cx="1071372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52245"/>
          <a:ext cx="10713720" cy="395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52245"/>
                        <a:ext cx="10713720" cy="395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9521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9521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8268" y="27219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8268" y="27219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7275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7275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3923" y="20837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3923" y="20837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55</vt:i4>
      </vt:variant>
    </vt:vector>
  </HeadingPairs>
  <TitlesOfParts>
    <vt:vector size="13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61</cp:revision>
  <dcterms:created xsi:type="dcterms:W3CDTF">2023-08-09T12:44:00Z</dcterms:created>
  <dcterms:modified xsi:type="dcterms:W3CDTF">2025-04-09T00:26:20Z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