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44" r:id="rId10"/>
    <p:sldId id="401" r:id="rId11"/>
    <p:sldId id="426" r:id="rId12"/>
    <p:sldId id="447" r:id="rId13"/>
    <p:sldId id="404" r:id="rId14"/>
    <p:sldId id="415" r:id="rId15"/>
    <p:sldId id="448" r:id="rId16"/>
    <p:sldId id="405" r:id="rId17"/>
    <p:sldId id="427" r:id="rId18"/>
    <p:sldId id="449" r:id="rId19"/>
    <p:sldId id="406" r:id="rId20"/>
    <p:sldId id="428" r:id="rId21"/>
    <p:sldId id="445" r:id="rId22"/>
    <p:sldId id="410" r:id="rId23"/>
    <p:sldId id="411" r:id="rId24"/>
    <p:sldId id="442" r:id="rId25"/>
    <p:sldId id="412" r:id="rId26"/>
    <p:sldId id="450" r:id="rId27"/>
    <p:sldId id="417" r:id="rId28"/>
    <p:sldId id="418" r:id="rId29"/>
    <p:sldId id="443" r:id="rId30"/>
    <p:sldId id="419" r:id="rId31"/>
    <p:sldId id="420" r:id="rId32"/>
    <p:sldId id="446" r:id="rId33"/>
    <p:sldId id="352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0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6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6  </a:t>
            </a:r>
            <a:r>
              <a:rPr lang="zh-CN" altLang="en-US" sz="3200"/>
              <a:t>函数的图象及应用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第四章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48448"/>
          <a:ext cx="11163935" cy="392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47850" progId="Word.Document.8">
                  <p:embed/>
                </p:oleObj>
              </mc:Choice>
              <mc:Fallback>
                <p:oleObj name="" r:id="rId1" imgW="5286375" imgH="1847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48448"/>
                        <a:ext cx="11163935" cy="392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8675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8675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7186"/>
          <a:ext cx="1116393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305050" progId="Word.Document.8">
                  <p:embed/>
                </p:oleObj>
              </mc:Choice>
              <mc:Fallback>
                <p:oleObj name="" r:id="rId3" imgW="5286375" imgH="2305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607186"/>
                        <a:ext cx="11163935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062" name="图片 -21474820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140" y="2160905"/>
            <a:ext cx="2453005" cy="1779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50265"/>
          <a:ext cx="11163935" cy="56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76525" progId="Word.Document.8">
                  <p:embed/>
                </p:oleObj>
              </mc:Choice>
              <mc:Fallback>
                <p:oleObj name="" r:id="rId1" imgW="5286375" imgH="2676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50265"/>
                        <a:ext cx="11163935" cy="568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43280"/>
          <a:ext cx="11163935" cy="521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57450" progId="Word.Document.8">
                  <p:embed/>
                </p:oleObj>
              </mc:Choice>
              <mc:Fallback>
                <p:oleObj name="" r:id="rId1" imgW="5286375" imgH="2457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43280"/>
                        <a:ext cx="11163935" cy="521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80758"/>
          <a:ext cx="11163935" cy="478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47900" progId="Word.Document.8">
                  <p:embed/>
                </p:oleObj>
              </mc:Choice>
              <mc:Fallback>
                <p:oleObj name="" r:id="rId1" imgW="5286375" imgH="2247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80758"/>
                        <a:ext cx="11163935" cy="478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033" name="图片 45" descr="X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5" y="2745740"/>
            <a:ext cx="2199005" cy="2033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1115"/>
          <a:ext cx="11163935" cy="425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1115"/>
                        <a:ext cx="11163935" cy="425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5283"/>
          <a:ext cx="11163935" cy="360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5283"/>
                        <a:ext cx="11163935" cy="360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93115"/>
          <a:ext cx="11163935" cy="542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52700" progId="Word.Document.8">
                  <p:embed/>
                </p:oleObj>
              </mc:Choice>
              <mc:Fallback>
                <p:oleObj name="" r:id="rId1" imgW="5286375" imgH="2552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93115"/>
                        <a:ext cx="11163935" cy="542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69583"/>
          <a:ext cx="11163935" cy="591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81300" progId="Word.Document.8">
                  <p:embed/>
                </p:oleObj>
              </mc:Choice>
              <mc:Fallback>
                <p:oleObj name="" r:id="rId1" imgW="5286375" imgH="2781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69583"/>
                        <a:ext cx="11163935" cy="591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47115"/>
          <a:ext cx="11163935" cy="476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38375" progId="Word.Document.8">
                  <p:embed/>
                </p:oleObj>
              </mc:Choice>
              <mc:Fallback>
                <p:oleObj name="" r:id="rId1" imgW="5286375" imgH="2238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47115"/>
                        <a:ext cx="11163935" cy="476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0996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0996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1005"/>
          <a:ext cx="11163935" cy="313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76375" progId="Word.Document.8">
                  <p:embed/>
                </p:oleObj>
              </mc:Choice>
              <mc:Fallback>
                <p:oleObj name="" r:id="rId3" imgW="5286375" imgH="1476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691005"/>
                        <a:ext cx="11163935" cy="313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349433"/>
          <a:ext cx="11163935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809625" progId="Word.Document.8">
                  <p:embed/>
                </p:oleObj>
              </mc:Choice>
              <mc:Fallback>
                <p:oleObj name="" r:id="rId5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4349433"/>
                        <a:ext cx="11163935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6643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6643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02928"/>
          <a:ext cx="11163935" cy="340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02928"/>
                        <a:ext cx="11163935" cy="340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6978"/>
          <a:ext cx="11163935" cy="172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809625" progId="Word.Document.8">
                  <p:embed/>
                </p:oleObj>
              </mc:Choice>
              <mc:Fallback>
                <p:oleObj name="" r:id="rId5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216978"/>
                        <a:ext cx="11163935" cy="172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46556"/>
          <a:ext cx="11163935" cy="342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46556"/>
                        <a:ext cx="11163935" cy="342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63078"/>
          <a:ext cx="11163935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63078"/>
                        <a:ext cx="11163935" cy="298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3800"/>
          <a:ext cx="11163935" cy="434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38350" progId="Word.Document.8">
                  <p:embed/>
                </p:oleObj>
              </mc:Choice>
              <mc:Fallback>
                <p:oleObj name="" r:id="rId1" imgW="5286375" imgH="2038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3800"/>
                        <a:ext cx="11163935" cy="434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39165"/>
          <a:ext cx="11163935" cy="485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76475" progId="Word.Document.8">
                  <p:embed/>
                </p:oleObj>
              </mc:Choice>
              <mc:Fallback>
                <p:oleObj name="" r:id="rId1" imgW="5286375" imgH="2276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39165"/>
                        <a:ext cx="11163935" cy="485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4750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4750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618741"/>
          <a:ext cx="11163935" cy="210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618741"/>
                        <a:ext cx="11163935" cy="210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19300"/>
          <a:ext cx="11163935" cy="236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114425" progId="Word.Document.8">
                  <p:embed/>
                </p:oleObj>
              </mc:Choice>
              <mc:Fallback>
                <p:oleObj name="" r:id="rId1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19300"/>
                        <a:ext cx="11163935" cy="236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434023"/>
          <a:ext cx="11164570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28875" progId="Word.Document.8">
                  <p:embed/>
                </p:oleObj>
              </mc:Choice>
              <mc:Fallback>
                <p:oleObj name="" r:id="rId1" imgW="5286375" imgH="2428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434023"/>
                        <a:ext cx="11164570" cy="515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04" name="图片 -21474825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30" y="4849495"/>
            <a:ext cx="2631440" cy="1737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09420"/>
          <a:ext cx="11163935" cy="322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09420"/>
                        <a:ext cx="11163935" cy="322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89635"/>
          <a:ext cx="11163935" cy="507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89635"/>
                        <a:ext cx="11163935" cy="507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96315"/>
          <a:ext cx="11163935" cy="276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96315"/>
                        <a:ext cx="11163935" cy="276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05836"/>
          <a:ext cx="11163935" cy="273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85875" progId="Word.Document.8">
                  <p:embed/>
                </p:oleObj>
              </mc:Choice>
              <mc:Fallback>
                <p:oleObj name="" r:id="rId3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05836"/>
                        <a:ext cx="11163935" cy="2735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57363"/>
          <a:ext cx="11163935" cy="255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57363"/>
                        <a:ext cx="11163935" cy="255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2418"/>
          <a:ext cx="11163935" cy="435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47875" progId="Word.Document.8">
                  <p:embed/>
                </p:oleObj>
              </mc:Choice>
              <mc:Fallback>
                <p:oleObj name="" r:id="rId1" imgW="5286375" imgH="2047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92418"/>
                        <a:ext cx="11163935" cy="435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52278"/>
          <a:ext cx="11163935" cy="291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71600" progId="Word.Document.8">
                  <p:embed/>
                </p:oleObj>
              </mc:Choice>
              <mc:Fallback>
                <p:oleObj name="" r:id="rId3" imgW="5286375" imgH="1371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252278"/>
                        <a:ext cx="11163935" cy="291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15975"/>
          <a:ext cx="11163935" cy="222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15975"/>
                        <a:ext cx="11163935" cy="222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68296"/>
          <a:ext cx="11163935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868296"/>
                        <a:ext cx="11163935" cy="382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54698"/>
          <a:ext cx="11163935" cy="503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71725" progId="Word.Document.8">
                  <p:embed/>
                </p:oleObj>
              </mc:Choice>
              <mc:Fallback>
                <p:oleObj name="" r:id="rId1" imgW="5286375" imgH="2371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54698"/>
                        <a:ext cx="11163935" cy="5037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29423"/>
          <a:ext cx="11163935" cy="339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29423"/>
                        <a:ext cx="11163935" cy="339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41755"/>
          <a:ext cx="11163935" cy="384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9750" progId="Word.Document.8">
                  <p:embed/>
                </p:oleObj>
              </mc:Choice>
              <mc:Fallback>
                <p:oleObj name="" r:id="rId1" imgW="5286375" imgH="1809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41755"/>
                        <a:ext cx="11163935" cy="384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3188"/>
          <a:ext cx="11163935" cy="457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152650" progId="Word.Document.8">
                  <p:embed/>
                </p:oleObj>
              </mc:Choice>
              <mc:Fallback>
                <p:oleObj name="" r:id="rId1" imgW="5286375" imgH="2152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3188"/>
                        <a:ext cx="11163935" cy="4573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31</vt:i4>
      </vt:variant>
    </vt:vector>
  </HeadingPairs>
  <TitlesOfParts>
    <vt:vector size="7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76</cp:revision>
  <dcterms:created xsi:type="dcterms:W3CDTF">2023-08-09T12:44:00Z</dcterms:created>
  <dcterms:modified xsi:type="dcterms:W3CDTF">2025-04-13T23:44:16Z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