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81" r:id="rId7"/>
    <p:sldId id="506" r:id="rId8"/>
    <p:sldId id="507" r:id="rId9"/>
    <p:sldId id="449" r:id="rId10"/>
    <p:sldId id="403" r:id="rId11"/>
    <p:sldId id="404" r:id="rId12"/>
    <p:sldId id="405" r:id="rId13"/>
    <p:sldId id="406" r:id="rId14"/>
    <p:sldId id="463" r:id="rId15"/>
    <p:sldId id="475" r:id="rId16"/>
    <p:sldId id="408" r:id="rId17"/>
    <p:sldId id="409" r:id="rId18"/>
    <p:sldId id="484" r:id="rId19"/>
    <p:sldId id="514" r:id="rId20"/>
    <p:sldId id="513" r:id="rId21"/>
    <p:sldId id="508" r:id="rId22"/>
    <p:sldId id="509" r:id="rId23"/>
    <p:sldId id="453" r:id="rId24"/>
    <p:sldId id="496" r:id="rId25"/>
    <p:sldId id="443" r:id="rId26"/>
    <p:sldId id="497" r:id="rId27"/>
    <p:sldId id="498" r:id="rId28"/>
    <p:sldId id="415" r:id="rId29"/>
    <p:sldId id="499" r:id="rId30"/>
    <p:sldId id="477" r:id="rId31"/>
    <p:sldId id="485" r:id="rId32"/>
    <p:sldId id="510" r:id="rId33"/>
    <p:sldId id="486" r:id="rId34"/>
    <p:sldId id="511" r:id="rId35"/>
    <p:sldId id="500" r:id="rId36"/>
    <p:sldId id="501" r:id="rId37"/>
    <p:sldId id="502" r:id="rId38"/>
    <p:sldId id="478" r:id="rId39"/>
    <p:sldId id="487" r:id="rId40"/>
    <p:sldId id="503" r:id="rId41"/>
    <p:sldId id="512" r:id="rId42"/>
    <p:sldId id="352" r:id="rId43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10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8" Type="http://schemas.openxmlformats.org/officeDocument/2006/relationships/image" Target="../media/image13.emf"/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0" Type="http://schemas.openxmlformats.org/officeDocument/2006/relationships/image" Target="../media/image15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emf"/><Relationship Id="rId8" Type="http://schemas.openxmlformats.org/officeDocument/2006/relationships/image" Target="../media/image23.emf"/><Relationship Id="rId7" Type="http://schemas.openxmlformats.org/officeDocument/2006/relationships/image" Target="../media/image22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1.emf"/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2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6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5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6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7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8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9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60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8.xml"/><Relationship Id="rId20" Type="http://schemas.openxmlformats.org/officeDocument/2006/relationships/image" Target="../media/image15.emf"/><Relationship Id="rId2" Type="http://schemas.openxmlformats.org/officeDocument/2006/relationships/image" Target="../media/image6.emf"/><Relationship Id="rId19" Type="http://schemas.openxmlformats.org/officeDocument/2006/relationships/oleObject" Target="../embeddings/oleObject12.bin"/><Relationship Id="rId18" Type="http://schemas.openxmlformats.org/officeDocument/2006/relationships/image" Target="../media/image14.emf"/><Relationship Id="rId17" Type="http://schemas.openxmlformats.org/officeDocument/2006/relationships/oleObject" Target="../embeddings/oleObject11.bin"/><Relationship Id="rId16" Type="http://schemas.openxmlformats.org/officeDocument/2006/relationships/image" Target="../media/image13.emf"/><Relationship Id="rId15" Type="http://schemas.openxmlformats.org/officeDocument/2006/relationships/oleObject" Target="../embeddings/oleObject10.bin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6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7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8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9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70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71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4.emf"/><Relationship Id="rId1" Type="http://schemas.openxmlformats.org/officeDocument/2006/relationships/oleObject" Target="../embeddings/oleObject72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0" Type="http://schemas.openxmlformats.org/officeDocument/2006/relationships/vmlDrawing" Target="../drawings/vmlDrawing3.vml"/><Relationship Id="rId2" Type="http://schemas.openxmlformats.org/officeDocument/2006/relationships/image" Target="../media/image16.emf"/><Relationship Id="rId19" Type="http://schemas.openxmlformats.org/officeDocument/2006/relationships/slideLayout" Target="../slideLayouts/slideLayout8.xml"/><Relationship Id="rId18" Type="http://schemas.openxmlformats.org/officeDocument/2006/relationships/image" Target="../media/image24.e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23.e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22.e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20.emf"/><Relationship Id="rId1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31.e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8.xml"/><Relationship Id="rId1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7  </a:t>
            </a:r>
            <a:r>
              <a:rPr lang="zh-CN" altLang="en-US" sz="3200"/>
              <a:t>正弦定理与余弦定理</a:t>
            </a:r>
            <a:r>
              <a:rPr lang="en-US" altLang="zh-CN" sz="3200"/>
              <a:t>(1)</a:t>
            </a:r>
            <a:endParaRPr lang="en-US" altLang="zh-CN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第四章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三角函数、解三角形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19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19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09213" y="167290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09213" y="167290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37043"/>
          <a:ext cx="10713085" cy="1356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66750" progId="Word.Document.8">
                  <p:embed/>
                </p:oleObj>
              </mc:Choice>
              <mc:Fallback>
                <p:oleObj name="" r:id="rId1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37043"/>
                        <a:ext cx="10713085" cy="1356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6" y="3378201"/>
          <a:ext cx="10713720" cy="269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323975" progId="Word.Document.8">
                  <p:embed/>
                </p:oleObj>
              </mc:Choice>
              <mc:Fallback>
                <p:oleObj name="" r:id="rId3" imgW="5286375" imgH="1323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6" y="3378201"/>
                        <a:ext cx="10713720" cy="2696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21193"/>
          <a:ext cx="10713085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21193"/>
                        <a:ext cx="10713085" cy="2657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16635"/>
          <a:ext cx="10713085" cy="486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16635"/>
                        <a:ext cx="10713085" cy="486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44003"/>
          <a:ext cx="10713085" cy="149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44003"/>
                        <a:ext cx="10713085" cy="149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43238"/>
          <a:ext cx="10713085" cy="83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43238"/>
                        <a:ext cx="10713085" cy="836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09886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09886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917065"/>
          <a:ext cx="10713720" cy="2633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95400" progId="Word.Document.8">
                  <p:embed/>
                </p:oleObj>
              </mc:Choice>
              <mc:Fallback>
                <p:oleObj name="" r:id="rId3" imgW="5286375" imgH="1295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917065"/>
                        <a:ext cx="10713720" cy="2633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4626928"/>
          <a:ext cx="10713085" cy="123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7713" y="4626928"/>
                        <a:ext cx="10713085" cy="1238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4973"/>
          <a:ext cx="10713085" cy="220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85850" progId="Word.Document.8">
                  <p:embed/>
                </p:oleObj>
              </mc:Choice>
              <mc:Fallback>
                <p:oleObj name="" r:id="rId1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4973"/>
                        <a:ext cx="10713085" cy="2207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0298"/>
          <a:ext cx="10713085" cy="445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0298"/>
                        <a:ext cx="10713085" cy="445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941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941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61403"/>
          <a:ext cx="10713085" cy="234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61403"/>
                        <a:ext cx="10713085" cy="2343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16593"/>
          <a:ext cx="10713085" cy="259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76350" progId="Word.Document.8">
                  <p:embed/>
                </p:oleObj>
              </mc:Choice>
              <mc:Fallback>
                <p:oleObj name="" r:id="rId3" imgW="5286375" imgH="1276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16593"/>
                        <a:ext cx="10713085" cy="2595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416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416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67611"/>
          <a:ext cx="10713085" cy="104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514350" progId="Word.Document.8">
                  <p:embed/>
                </p:oleObj>
              </mc:Choice>
              <mc:Fallback>
                <p:oleObj name="" r:id="rId3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67611"/>
                        <a:ext cx="10713085" cy="104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40778"/>
          <a:ext cx="10713085" cy="253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40778"/>
                        <a:ext cx="10713085" cy="253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35033"/>
          <a:ext cx="10713085" cy="184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435033"/>
                        <a:ext cx="10713085" cy="184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80248"/>
          <a:ext cx="10713085" cy="253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80248"/>
                        <a:ext cx="10713085" cy="253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34160"/>
          <a:ext cx="10713085" cy="343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85925" progId="Word.Document.8">
                  <p:embed/>
                </p:oleObj>
              </mc:Choice>
              <mc:Fallback>
                <p:oleObj name="" r:id="rId1" imgW="5286375" imgH="1685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34160"/>
                        <a:ext cx="10713085" cy="343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2723"/>
          <a:ext cx="10713085" cy="3723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28800" progId="Word.Document.8">
                  <p:embed/>
                </p:oleObj>
              </mc:Choice>
              <mc:Fallback>
                <p:oleObj name="" r:id="rId1" imgW="5286375" imgH="1828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2723"/>
                        <a:ext cx="10713085" cy="3723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62318"/>
          <a:ext cx="10713085" cy="533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19375" progId="Word.Document.8">
                  <p:embed/>
                </p:oleObj>
              </mc:Choice>
              <mc:Fallback>
                <p:oleObj name="" r:id="rId1" imgW="5286375" imgH="2619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62318"/>
                        <a:ext cx="10713085" cy="5332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353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353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18970"/>
          <a:ext cx="10713085" cy="2401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81100" progId="Word.Document.8">
                  <p:embed/>
                </p:oleObj>
              </mc:Choice>
              <mc:Fallback>
                <p:oleObj name="" r:id="rId1" imgW="5286375" imgH="1181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18970"/>
                        <a:ext cx="10713085" cy="2401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31813"/>
          <a:ext cx="10713085" cy="598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43225" progId="Word.Document.8">
                  <p:embed/>
                </p:oleObj>
              </mc:Choice>
              <mc:Fallback>
                <p:oleObj name="" r:id="rId1" imgW="5286375" imgH="2943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31813"/>
                        <a:ext cx="10713085" cy="598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1723"/>
          <a:ext cx="10713085" cy="3988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62150" progId="Word.Document.8">
                  <p:embed/>
                </p:oleObj>
              </mc:Choice>
              <mc:Fallback>
                <p:oleObj name="" r:id="rId1" imgW="5286375" imgH="1962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1723"/>
                        <a:ext cx="10713085" cy="3988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6080"/>
          <a:ext cx="10713085" cy="385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6080"/>
                        <a:ext cx="10713085" cy="385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74707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74707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353820"/>
          <a:ext cx="10713085" cy="511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514600" progId="Word.Document.8">
                  <p:embed/>
                </p:oleObj>
              </mc:Choice>
              <mc:Fallback>
                <p:oleObj name="" r:id="rId3" imgW="5286375" imgH="2514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1353820"/>
                        <a:ext cx="10713085" cy="5115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5205" y="1985646"/>
          <a:ext cx="1070991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15205" y="1985646"/>
                        <a:ext cx="1070991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44125" y="1595121"/>
          <a:ext cx="10709910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44125" y="1595121"/>
                        <a:ext cx="10709910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31845" y="2691448"/>
          <a:ext cx="1070991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31845" y="2691448"/>
                        <a:ext cx="1070991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0975" y="3921761"/>
          <a:ext cx="10709910" cy="83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0975" y="3921761"/>
                        <a:ext cx="10709910" cy="835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67760" y="465963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67760" y="465963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68010" y="465074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68010" y="465074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2710" y="4951731"/>
          <a:ext cx="10709910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7" imgW="5286375" imgH="409575" progId="Word.Document.8">
                  <p:embed/>
                </p:oleObj>
              </mc:Choice>
              <mc:Fallback>
                <p:oleObj name="" r:id="rId1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02710" y="4951731"/>
                        <a:ext cx="10709910" cy="83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76620" y="4862831"/>
          <a:ext cx="10709910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9" imgW="5286375" imgH="409575" progId="Word.Document.8">
                  <p:embed/>
                </p:oleObj>
              </mc:Choice>
              <mc:Fallback>
                <p:oleObj name="" r:id="rId19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76620" y="4862831"/>
                        <a:ext cx="10709910" cy="836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52488"/>
          <a:ext cx="10713085" cy="546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52488"/>
                        <a:ext cx="10713085" cy="5460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591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591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3040"/>
          <a:ext cx="10713085" cy="344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3040"/>
                        <a:ext cx="10713085" cy="344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64528"/>
          <a:ext cx="10713085" cy="608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64528"/>
                        <a:ext cx="10713085" cy="608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6550"/>
          <a:ext cx="10713085" cy="2614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85875" progId="Word.Document.8">
                  <p:embed/>
                </p:oleObj>
              </mc:Choice>
              <mc:Fallback>
                <p:oleObj name="" r:id="rId1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6550"/>
                        <a:ext cx="10713085" cy="2614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21005"/>
          <a:ext cx="10713085" cy="652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09925" progId="Word.Document.8">
                  <p:embed/>
                </p:oleObj>
              </mc:Choice>
              <mc:Fallback>
                <p:oleObj name="" r:id="rId1" imgW="5286375" imgH="3209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21005"/>
                        <a:ext cx="10713085" cy="652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8339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8339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39010"/>
          <a:ext cx="1071308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239010"/>
                        <a:ext cx="10713085" cy="224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28103"/>
          <a:ext cx="10713085" cy="406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28103"/>
                        <a:ext cx="10713085" cy="406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9723"/>
          <a:ext cx="10713085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43075" progId="Word.Document.8">
                  <p:embed/>
                </p:oleObj>
              </mc:Choice>
              <mc:Fallback>
                <p:oleObj name="" r:id="rId1" imgW="5286375" imgH="1743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89723"/>
                        <a:ext cx="10713085" cy="354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927860"/>
          <a:ext cx="10713720" cy="284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927860"/>
                        <a:ext cx="10713720" cy="284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1650" y="1443990"/>
          <a:ext cx="1070991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1650" y="1443990"/>
                        <a:ext cx="1070991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97480" y="2175510"/>
          <a:ext cx="1070991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97480" y="2175510"/>
                        <a:ext cx="1070991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20410" y="2157730"/>
          <a:ext cx="1070991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20410" y="2157730"/>
                        <a:ext cx="1070991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49055" y="2148840"/>
          <a:ext cx="10709910" cy="83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49055" y="2148840"/>
                        <a:ext cx="10709910" cy="83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01310" y="2937193"/>
          <a:ext cx="10709910" cy="124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5286375" imgH="609600" progId="Word.Document.8">
                  <p:embed/>
                </p:oleObj>
              </mc:Choice>
              <mc:Fallback>
                <p:oleObj name="" r:id="rId11" imgW="5286375" imgH="6096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01310" y="2937193"/>
                        <a:ext cx="10709910" cy="124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88630" y="2947988"/>
          <a:ext cx="10709910" cy="124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3" imgW="5286375" imgH="609600" progId="Word.Document.8">
                  <p:embed/>
                </p:oleObj>
              </mc:Choice>
              <mc:Fallback>
                <p:oleObj name="" r:id="rId13" imgW="5286375" imgH="6096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88630" y="2947988"/>
                        <a:ext cx="10709910" cy="124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58940" y="4345941"/>
          <a:ext cx="1070991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58940" y="4345941"/>
                        <a:ext cx="1070991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63075" y="4328161"/>
          <a:ext cx="1070991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7" imgW="5286375" imgH="209550" progId="Word.Document.8">
                  <p:embed/>
                </p:oleObj>
              </mc:Choice>
              <mc:Fallback>
                <p:oleObj name="" r:id="rId1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363075" y="4328161"/>
                        <a:ext cx="10709910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588453"/>
          <a:ext cx="10713720" cy="352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33550" progId="Word.Document.8">
                  <p:embed/>
                </p:oleObj>
              </mc:Choice>
              <mc:Fallback>
                <p:oleObj name="" r:id="rId1" imgW="5286375" imgH="1733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588453"/>
                        <a:ext cx="10713720" cy="3528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40195" y="1259841"/>
          <a:ext cx="10709910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0195" y="1259841"/>
                        <a:ext cx="10709910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55075" y="1271271"/>
          <a:ext cx="10709910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55075" y="1271271"/>
                        <a:ext cx="10709910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326515"/>
          <a:ext cx="10713720" cy="4052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90725" progId="Word.Document.8">
                  <p:embed/>
                </p:oleObj>
              </mc:Choice>
              <mc:Fallback>
                <p:oleObj name="" r:id="rId1" imgW="5286375" imgH="1990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326515"/>
                        <a:ext cx="10713720" cy="4052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73145" y="4493579"/>
          <a:ext cx="1070991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3145" y="4493579"/>
                        <a:ext cx="1070991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46395" y="4511359"/>
          <a:ext cx="1070991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6395" y="4511359"/>
                        <a:ext cx="1070991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70090" y="4529139"/>
          <a:ext cx="1070991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70090" y="4529139"/>
                        <a:ext cx="1070991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04630" y="4529139"/>
          <a:ext cx="1070991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04630" y="4529139"/>
                        <a:ext cx="1070991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41576"/>
          <a:ext cx="10713085" cy="97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41576"/>
                        <a:ext cx="10713085" cy="97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23183" y="298545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23183" y="298545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3993"/>
          <a:ext cx="10713085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3993"/>
                        <a:ext cx="10713085" cy="83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18738" y="167544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18738" y="167544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3993"/>
          <a:ext cx="10713085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3993"/>
                        <a:ext cx="10713085" cy="833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35883" y="167671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35883" y="167671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6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73</vt:i4>
      </vt:variant>
      <vt:variant>
        <vt:lpstr>幻灯片标题</vt:lpstr>
      </vt:variant>
      <vt:variant>
        <vt:i4>40</vt:i4>
      </vt:variant>
    </vt:vector>
  </HeadingPairs>
  <TitlesOfParts>
    <vt:vector size="12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64</cp:revision>
  <dcterms:created xsi:type="dcterms:W3CDTF">2023-08-09T12:44:00Z</dcterms:created>
  <dcterms:modified xsi:type="dcterms:W3CDTF">2025-04-09T00:39:49Z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