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01" r:id="rId10"/>
    <p:sldId id="426" r:id="rId11"/>
    <p:sldId id="404" r:id="rId12"/>
    <p:sldId id="415" r:id="rId13"/>
    <p:sldId id="405" r:id="rId14"/>
    <p:sldId id="427" r:id="rId15"/>
    <p:sldId id="406" r:id="rId16"/>
    <p:sldId id="428" r:id="rId17"/>
    <p:sldId id="410" r:id="rId18"/>
    <p:sldId id="411" r:id="rId19"/>
    <p:sldId id="412" r:id="rId20"/>
    <p:sldId id="450" r:id="rId21"/>
    <p:sldId id="451" r:id="rId22"/>
    <p:sldId id="417" r:id="rId23"/>
    <p:sldId id="418" r:id="rId24"/>
    <p:sldId id="443" r:id="rId25"/>
    <p:sldId id="419" r:id="rId26"/>
    <p:sldId id="420" r:id="rId27"/>
    <p:sldId id="446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 </a:t>
            </a:r>
            <a:r>
              <a:rPr lang="zh-CN" altLang="en-US" sz="3200"/>
              <a:t>正弦定理与余弦定理（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第四章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1873"/>
          <a:ext cx="11163935" cy="536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1873"/>
                        <a:ext cx="11163935" cy="536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8635"/>
          <a:ext cx="11163935" cy="376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78635"/>
                        <a:ext cx="11163935" cy="376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23278"/>
          <a:ext cx="11163935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23278"/>
                        <a:ext cx="11163935" cy="575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5258"/>
          <a:ext cx="11163935" cy="451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5258"/>
                        <a:ext cx="11163935" cy="451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8465"/>
          <a:ext cx="11163935" cy="602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28925" progId="Word.Document.8">
                  <p:embed/>
                </p:oleObj>
              </mc:Choice>
              <mc:Fallback>
                <p:oleObj name="" r:id="rId1" imgW="5286375" imgH="2828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18465"/>
                        <a:ext cx="11163935" cy="602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325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325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54108"/>
          <a:ext cx="11163935" cy="113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533400" progId="Word.Document.8">
                  <p:embed/>
                </p:oleObj>
              </mc:Choice>
              <mc:Fallback>
                <p:oleObj name="" r:id="rId3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54108"/>
                        <a:ext cx="11163935" cy="1134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98446"/>
          <a:ext cx="11163935" cy="10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76250" progId="Word.Document.8">
                  <p:embed/>
                </p:oleObj>
              </mc:Choice>
              <mc:Fallback>
                <p:oleObj name="" r:id="rId5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798446"/>
                        <a:ext cx="11163935" cy="101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4913"/>
          <a:ext cx="1116393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4913"/>
                        <a:ext cx="11163935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12428"/>
          <a:ext cx="1116393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533525" progId="Word.Document.8">
                  <p:embed/>
                </p:oleObj>
              </mc:Choice>
              <mc:Fallback>
                <p:oleObj name="" r:id="rId3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912428"/>
                        <a:ext cx="11163935" cy="326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8180"/>
          <a:ext cx="11163935" cy="211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8180"/>
                        <a:ext cx="11163935" cy="211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6288"/>
          <a:ext cx="11163935" cy="517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76288"/>
                        <a:ext cx="11163935" cy="517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0785"/>
          <a:ext cx="11163935" cy="487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86000" progId="Word.Document.8">
                  <p:embed/>
                </p:oleObj>
              </mc:Choice>
              <mc:Fallback>
                <p:oleObj name="" r:id="rId1" imgW="5286375" imgH="2286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0785"/>
                        <a:ext cx="11163935" cy="487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191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191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72348"/>
          <a:ext cx="1116393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38175" progId="Word.Document.8">
                  <p:embed/>
                </p:oleObj>
              </mc:Choice>
              <mc:Fallback>
                <p:oleObj name="" r:id="rId3" imgW="5286375" imgH="638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72348"/>
                        <a:ext cx="11163935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84931"/>
          <a:ext cx="11163935" cy="194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14400" progId="Word.Document.8">
                  <p:embed/>
                </p:oleObj>
              </mc:Choice>
              <mc:Fallback>
                <p:oleObj name="" r:id="rId5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884931"/>
                        <a:ext cx="11163935" cy="194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750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750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84731"/>
          <a:ext cx="11163935" cy="277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84731"/>
                        <a:ext cx="11163935" cy="277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4013"/>
          <a:ext cx="11163935" cy="592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4013"/>
                        <a:ext cx="11163935" cy="592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191453"/>
          <a:ext cx="11164570" cy="635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191453"/>
                        <a:ext cx="11164570" cy="635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7980"/>
          <a:ext cx="11163935" cy="340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7980"/>
                        <a:ext cx="11163935" cy="3406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7755"/>
          <a:ext cx="11163935" cy="507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7755"/>
                        <a:ext cx="11163935" cy="507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85800"/>
          <a:ext cx="11163935" cy="530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85800"/>
                        <a:ext cx="11163935" cy="5304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8730"/>
          <a:ext cx="1116393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8730"/>
                        <a:ext cx="11163935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29611"/>
          <a:ext cx="11163935" cy="277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29611"/>
                        <a:ext cx="11163935" cy="277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8288"/>
          <a:ext cx="11163935" cy="224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8288"/>
                        <a:ext cx="11163935" cy="2247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91243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91243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53770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53770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82303"/>
          <a:ext cx="11163935" cy="320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82303"/>
                        <a:ext cx="11163935" cy="320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4753"/>
          <a:ext cx="1116393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4753"/>
                        <a:ext cx="11163935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295" y="3516313"/>
          <a:ext cx="11163935" cy="245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52525" progId="Word.Document.8">
                  <p:embed/>
                </p:oleObj>
              </mc:Choice>
              <mc:Fallback>
                <p:oleObj name="" r:id="rId3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295" y="3516313"/>
                        <a:ext cx="11163935" cy="245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6730"/>
          <a:ext cx="11163935" cy="29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76730"/>
                        <a:ext cx="11163935" cy="29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6380"/>
          <a:ext cx="11163935" cy="382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6380"/>
                        <a:ext cx="11163935" cy="382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385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385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18423"/>
          <a:ext cx="11163935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52550" progId="Word.Document.8">
                  <p:embed/>
                </p:oleObj>
              </mc:Choice>
              <mc:Fallback>
                <p:oleObj name="" r:id="rId3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618423"/>
                        <a:ext cx="11163935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26</vt:i4>
      </vt:variant>
    </vt:vector>
  </HeadingPairs>
  <TitlesOfParts>
    <vt:vector size="7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77</cp:revision>
  <dcterms:created xsi:type="dcterms:W3CDTF">2023-08-09T12:44:00Z</dcterms:created>
  <dcterms:modified xsi:type="dcterms:W3CDTF">2025-04-13T23:56:14Z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