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449" r:id="rId7"/>
    <p:sldId id="403" r:id="rId8"/>
    <p:sldId id="404" r:id="rId9"/>
    <p:sldId id="405" r:id="rId10"/>
    <p:sldId id="406" r:id="rId11"/>
    <p:sldId id="463" r:id="rId12"/>
    <p:sldId id="408" r:id="rId13"/>
    <p:sldId id="409" r:id="rId14"/>
    <p:sldId id="410" r:id="rId15"/>
    <p:sldId id="520" r:id="rId16"/>
    <p:sldId id="494" r:id="rId17"/>
    <p:sldId id="513" r:id="rId18"/>
    <p:sldId id="514" r:id="rId19"/>
    <p:sldId id="484" r:id="rId20"/>
    <p:sldId id="508" r:id="rId21"/>
    <p:sldId id="515" r:id="rId22"/>
    <p:sldId id="521" r:id="rId23"/>
    <p:sldId id="522" r:id="rId24"/>
    <p:sldId id="523" r:id="rId25"/>
    <p:sldId id="524" r:id="rId26"/>
    <p:sldId id="509" r:id="rId27"/>
    <p:sldId id="516" r:id="rId28"/>
    <p:sldId id="525" r:id="rId29"/>
    <p:sldId id="453" r:id="rId30"/>
    <p:sldId id="526" r:id="rId31"/>
    <p:sldId id="496" r:id="rId32"/>
    <p:sldId id="517" r:id="rId33"/>
    <p:sldId id="518" r:id="rId34"/>
    <p:sldId id="443" r:id="rId35"/>
    <p:sldId id="497" r:id="rId36"/>
    <p:sldId id="519" r:id="rId37"/>
    <p:sldId id="352" r:id="rId38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10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0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2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4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5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6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7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8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39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0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1.bin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7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7.png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2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4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5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6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7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48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8  </a:t>
            </a:r>
            <a:r>
              <a:rPr lang="zh-CN" altLang="en-US" sz="3200"/>
              <a:t>正弦定理与余弦定理（</a:t>
            </a:r>
            <a:r>
              <a:rPr lang="en-US" altLang="zh-CN" sz="3200"/>
              <a:t>2</a:t>
            </a:r>
            <a:r>
              <a:rPr lang="zh-CN" altLang="en-US" sz="3200"/>
              <a:t>）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第四章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三角函数、解三角形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88428"/>
          <a:ext cx="10713085" cy="181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88428"/>
                        <a:ext cx="10713085" cy="1810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975611"/>
          <a:ext cx="10713085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975611"/>
                        <a:ext cx="10713085" cy="245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56622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56622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359978"/>
          <a:ext cx="10713720" cy="2576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266825" progId="Word.Document.8">
                  <p:embed/>
                </p:oleObj>
              </mc:Choice>
              <mc:Fallback>
                <p:oleObj name="" r:id="rId3" imgW="5286375" imgH="1266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359978"/>
                        <a:ext cx="10713720" cy="2576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28800"/>
          <a:ext cx="10713085" cy="265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28800"/>
                        <a:ext cx="10713085" cy="2651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31925"/>
          <a:ext cx="10713085" cy="344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31925"/>
                        <a:ext cx="10713085" cy="3445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69645"/>
          <a:ext cx="10713085" cy="265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69645"/>
                        <a:ext cx="10713085" cy="2653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200" y="3622675"/>
            <a:ext cx="2649855" cy="17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94728"/>
          <a:ext cx="10713085" cy="466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94728"/>
                        <a:ext cx="10713085" cy="466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5265"/>
          <a:ext cx="10713085" cy="672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05175" progId="Word.Document.8">
                  <p:embed/>
                </p:oleObj>
              </mc:Choice>
              <mc:Fallback>
                <p:oleObj name="" r:id="rId1" imgW="5286375" imgH="3305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5265"/>
                        <a:ext cx="10713085" cy="672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4941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4941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60158"/>
          <a:ext cx="10713085" cy="431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24075" progId="Word.Document.8">
                  <p:embed/>
                </p:oleObj>
              </mc:Choice>
              <mc:Fallback>
                <p:oleObj name="" r:id="rId1" imgW="5286375" imgH="2124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60158"/>
                        <a:ext cx="10713085" cy="4319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80528"/>
          <a:ext cx="10713085" cy="296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57325" progId="Word.Document.8">
                  <p:embed/>
                </p:oleObj>
              </mc:Choice>
              <mc:Fallback>
                <p:oleObj name="" r:id="rId1" imgW="5286375" imgH="1457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80528"/>
                        <a:ext cx="10713085" cy="296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7416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7416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67611"/>
          <a:ext cx="10713085" cy="104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514350" progId="Word.Document.8">
                  <p:embed/>
                </p:oleObj>
              </mc:Choice>
              <mc:Fallback>
                <p:oleObj name="" r:id="rId3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67611"/>
                        <a:ext cx="10713085" cy="1045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23570"/>
          <a:ext cx="10713085" cy="567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23570"/>
                        <a:ext cx="10713085" cy="5678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80683"/>
          <a:ext cx="10713085" cy="6279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80683"/>
                        <a:ext cx="10713085" cy="6279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83018"/>
          <a:ext cx="10713085" cy="366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83018"/>
                        <a:ext cx="10713085" cy="3663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23595"/>
          <a:ext cx="10713085" cy="486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23595"/>
                        <a:ext cx="10713085" cy="4865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12558"/>
          <a:ext cx="10713085" cy="3371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57350" progId="Word.Document.8">
                  <p:embed/>
                </p:oleObj>
              </mc:Choice>
              <mc:Fallback>
                <p:oleObj name="" r:id="rId1" imgW="5286375" imgH="1657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12558"/>
                        <a:ext cx="10713085" cy="3371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51890"/>
          <a:ext cx="10713085" cy="406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51890"/>
                        <a:ext cx="10713085" cy="4069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36638"/>
          <a:ext cx="10713085" cy="467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36638"/>
                        <a:ext cx="10713085" cy="467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48803"/>
          <a:ext cx="10713085" cy="2654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48803"/>
                        <a:ext cx="10713085" cy="2654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41706"/>
          <a:ext cx="10713085" cy="407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41706"/>
                        <a:ext cx="10713085" cy="407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360" y="4141470"/>
            <a:ext cx="2700655" cy="1828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3210"/>
          <a:ext cx="10713085" cy="339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66875" progId="Word.Document.8">
                  <p:embed/>
                </p:oleObj>
              </mc:Choice>
              <mc:Fallback>
                <p:oleObj name="" r:id="rId1" imgW="5286375" imgH="1666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3210"/>
                        <a:ext cx="10713085" cy="3392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74707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74707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479233"/>
          <a:ext cx="10713085" cy="4864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390775" progId="Word.Document.8">
                  <p:embed/>
                </p:oleObj>
              </mc:Choice>
              <mc:Fallback>
                <p:oleObj name="" r:id="rId3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238" y="1479233"/>
                        <a:ext cx="10713085" cy="4864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22845" y="2132648"/>
          <a:ext cx="1070991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22845" y="2132648"/>
                        <a:ext cx="1070991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17470" y="2623186"/>
          <a:ext cx="10709910" cy="835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17470" y="2623186"/>
                        <a:ext cx="10709910" cy="835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78675" y="5255896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78675" y="5255896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65665" y="5193666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65665" y="5193666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50048"/>
          <a:ext cx="10713085" cy="3198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71625" progId="Word.Document.8">
                  <p:embed/>
                </p:oleObj>
              </mc:Choice>
              <mc:Fallback>
                <p:oleObj name="" r:id="rId1" imgW="5286375" imgH="1571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50048"/>
                        <a:ext cx="10713085" cy="3198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08685"/>
          <a:ext cx="10713085" cy="5040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76500" progId="Word.Document.8">
                  <p:embed/>
                </p:oleObj>
              </mc:Choice>
              <mc:Fallback>
                <p:oleObj name="" r:id="rId1" imgW="5286375" imgH="2476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08685"/>
                        <a:ext cx="10713085" cy="5040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91933"/>
          <a:ext cx="10713085" cy="366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91933"/>
                        <a:ext cx="10713085" cy="3664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88808"/>
          <a:ext cx="10713085" cy="224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88808"/>
                        <a:ext cx="10713085" cy="2249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73443"/>
          <a:ext cx="10713085" cy="5274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73443"/>
                        <a:ext cx="10713085" cy="5274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13038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13038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682683"/>
          <a:ext cx="1071308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476250" progId="Word.Document.8">
                  <p:embed/>
                </p:oleObj>
              </mc:Choice>
              <mc:Fallback>
                <p:oleObj name="" r:id="rId5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348" y="3682683"/>
                        <a:ext cx="1071308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59840"/>
          <a:ext cx="10713085" cy="124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59840"/>
                        <a:ext cx="10713085" cy="124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60346"/>
          <a:ext cx="1071308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60346"/>
                        <a:ext cx="1071308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6048"/>
          <a:ext cx="10713085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6048"/>
                        <a:ext cx="10713085" cy="969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7651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7651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32840"/>
          <a:ext cx="10713085" cy="1496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32840"/>
                        <a:ext cx="10713085" cy="1496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03476"/>
          <a:ext cx="10713085" cy="123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03476"/>
                        <a:ext cx="10713085" cy="123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33805"/>
          <a:ext cx="10713085" cy="201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33805"/>
                        <a:ext cx="10713085" cy="2016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6" y="3498533"/>
          <a:ext cx="10713720" cy="2348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152525" progId="Word.Document.8">
                  <p:embed/>
                </p:oleObj>
              </mc:Choice>
              <mc:Fallback>
                <p:oleObj name="" r:id="rId3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6" y="3498533"/>
                        <a:ext cx="10713720" cy="2348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2238"/>
          <a:ext cx="10713085" cy="1358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66750" progId="Word.Document.8">
                  <p:embed/>
                </p:oleObj>
              </mc:Choice>
              <mc:Fallback>
                <p:oleObj name="" r:id="rId1" imgW="5286375" imgH="666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2238"/>
                        <a:ext cx="10713085" cy="1358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974976"/>
          <a:ext cx="10713085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514475" progId="Word.Document.8">
                  <p:embed/>
                </p:oleObj>
              </mc:Choice>
              <mc:Fallback>
                <p:oleObj name="" r:id="rId3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974976"/>
                        <a:ext cx="10713085" cy="308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6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48</vt:i4>
      </vt:variant>
      <vt:variant>
        <vt:lpstr>幻灯片标题</vt:lpstr>
      </vt:variant>
      <vt:variant>
        <vt:i4>35</vt:i4>
      </vt:variant>
    </vt:vector>
  </HeadingPairs>
  <TitlesOfParts>
    <vt:vector size="95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MiSans Normal</vt:lpstr>
      <vt:lpstr>Segoe Print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65</cp:revision>
  <dcterms:created xsi:type="dcterms:W3CDTF">2023-08-09T12:44:00Z</dcterms:created>
  <dcterms:modified xsi:type="dcterms:W3CDTF">2025-04-09T00:52:41Z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