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52" r:id="rId9"/>
    <p:sldId id="400" r:id="rId10"/>
    <p:sldId id="453" r:id="rId11"/>
    <p:sldId id="401" r:id="rId12"/>
    <p:sldId id="426" r:id="rId13"/>
    <p:sldId id="454" r:id="rId14"/>
    <p:sldId id="404" r:id="rId15"/>
    <p:sldId id="405" r:id="rId16"/>
    <p:sldId id="427" r:id="rId17"/>
    <p:sldId id="455" r:id="rId18"/>
    <p:sldId id="406" r:id="rId19"/>
    <p:sldId id="428" r:id="rId20"/>
    <p:sldId id="456" r:id="rId21"/>
    <p:sldId id="457" r:id="rId22"/>
    <p:sldId id="410" r:id="rId23"/>
    <p:sldId id="411" r:id="rId24"/>
    <p:sldId id="412" r:id="rId25"/>
    <p:sldId id="450" r:id="rId26"/>
    <p:sldId id="417" r:id="rId27"/>
    <p:sldId id="418" r:id="rId28"/>
    <p:sldId id="443" r:id="rId29"/>
    <p:sldId id="419" r:id="rId30"/>
    <p:sldId id="420" r:id="rId31"/>
    <p:sldId id="446" r:id="rId32"/>
    <p:sldId id="352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0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8  </a:t>
            </a:r>
            <a:r>
              <a:rPr lang="zh-CN" altLang="en-US" sz="3200"/>
              <a:t>正弦定理与余弦定理（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第四章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3070"/>
          <a:ext cx="11163935" cy="297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3070"/>
                        <a:ext cx="11163935" cy="297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65213"/>
          <a:ext cx="11163935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65213"/>
                        <a:ext cx="11163935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272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272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88236"/>
          <a:ext cx="11163935" cy="155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88236"/>
                        <a:ext cx="11163935" cy="155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53231"/>
          <a:ext cx="1116393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504825" progId="Word.Document.8">
                  <p:embed/>
                </p:oleObj>
              </mc:Choice>
              <mc:Fallback>
                <p:oleObj name="" r:id="rId5" imgW="5286375" imgH="504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253231"/>
                        <a:ext cx="11163935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03768"/>
          <a:ext cx="11163935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71600" progId="Word.Document.8">
                  <p:embed/>
                </p:oleObj>
              </mc:Choice>
              <mc:Fallback>
                <p:oleObj name="" r:id="rId1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03768"/>
                        <a:ext cx="11163935" cy="291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7223"/>
          <a:ext cx="11163935" cy="277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7223"/>
                        <a:ext cx="11163935" cy="277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0815"/>
          <a:ext cx="11163935" cy="370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43075" progId="Word.Document.8">
                  <p:embed/>
                </p:oleObj>
              </mc:Choice>
              <mc:Fallback>
                <p:oleObj name="" r:id="rId1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0815"/>
                        <a:ext cx="11163935" cy="370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4643"/>
          <a:ext cx="11163935" cy="340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84643"/>
                        <a:ext cx="11163935" cy="340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76923"/>
          <a:ext cx="11163935" cy="508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76923"/>
                        <a:ext cx="11163935" cy="508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1195"/>
          <a:ext cx="11163935" cy="551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1195"/>
                        <a:ext cx="11163935" cy="551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75310"/>
          <a:ext cx="11163935" cy="636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75310"/>
                        <a:ext cx="11163935" cy="6367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0044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0044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18628"/>
          <a:ext cx="11163935" cy="1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18628"/>
                        <a:ext cx="11163935" cy="172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89021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200150" progId="Word.Document.8">
                  <p:embed/>
                </p:oleObj>
              </mc:Choice>
              <mc:Fallback>
                <p:oleObj name="" r:id="rId5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589021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740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740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10536"/>
          <a:ext cx="11163935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90675" progId="Word.Document.8">
                  <p:embed/>
                </p:oleObj>
              </mc:Choice>
              <mc:Fallback>
                <p:oleObj name="" r:id="rId3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10536"/>
                        <a:ext cx="11163935" cy="338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4666"/>
          <a:ext cx="1116393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838200" progId="Word.Document.8">
                  <p:embed/>
                </p:oleObj>
              </mc:Choice>
              <mc:Fallback>
                <p:oleObj name="" r:id="rId5" imgW="5286375" imgH="838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764666"/>
                        <a:ext cx="11163935" cy="17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9890"/>
          <a:ext cx="1116393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89890"/>
                        <a:ext cx="1116393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6656"/>
          <a:ext cx="11163935" cy="594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790825" progId="Word.Document.8">
                  <p:embed/>
                </p:oleObj>
              </mc:Choice>
              <mc:Fallback>
                <p:oleObj name="" r:id="rId3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176656"/>
                        <a:ext cx="11163935" cy="5946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59623"/>
          <a:ext cx="1116393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59623"/>
                        <a:ext cx="11163935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5093"/>
          <a:ext cx="11163935" cy="3982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5093"/>
                        <a:ext cx="11163935" cy="3982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208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208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83448"/>
          <a:ext cx="1116393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83448"/>
                        <a:ext cx="11163935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6208"/>
          <a:ext cx="11163935" cy="382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6208"/>
                        <a:ext cx="11163935" cy="382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682308"/>
          <a:ext cx="11164570" cy="550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682308"/>
                        <a:ext cx="11164570" cy="550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6328"/>
          <a:ext cx="11163935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6328"/>
                        <a:ext cx="11163935" cy="383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490" name="图片 -21474824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780" y="3363595"/>
            <a:ext cx="2886075" cy="2089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98830"/>
          <a:ext cx="11163935" cy="507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98830"/>
                        <a:ext cx="11163935" cy="507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35635"/>
          <a:ext cx="11163935" cy="593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35635"/>
                        <a:ext cx="11163935" cy="593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28053"/>
          <a:ext cx="1116393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28725" progId="Word.Document.8">
                  <p:embed/>
                </p:oleObj>
              </mc:Choice>
              <mc:Fallback>
                <p:oleObj name="" r:id="rId1" imgW="5286375" imgH="1228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28053"/>
                        <a:ext cx="11163935" cy="260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52801"/>
          <a:ext cx="11163935" cy="293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81125" progId="Word.Document.8">
                  <p:embed/>
                </p:oleObj>
              </mc:Choice>
              <mc:Fallback>
                <p:oleObj name="" r:id="rId3" imgW="5286375" imgH="1381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52801"/>
                        <a:ext cx="11163935" cy="293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65188"/>
          <a:ext cx="11163935" cy="297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65188"/>
                        <a:ext cx="11163935" cy="297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68408"/>
          <a:ext cx="11163935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68408"/>
                        <a:ext cx="11163935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68500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68500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6373"/>
          <a:ext cx="11163935" cy="394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57375" progId="Word.Document.8">
                  <p:embed/>
                </p:oleObj>
              </mc:Choice>
              <mc:Fallback>
                <p:oleObj name="" r:id="rId1" imgW="5286375" imgH="1857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56373"/>
                        <a:ext cx="11163935" cy="394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7698"/>
          <a:ext cx="11163935" cy="259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19200" progId="Word.Document.8">
                  <p:embed/>
                </p:oleObj>
              </mc:Choice>
              <mc:Fallback>
                <p:oleObj name="" r:id="rId1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7698"/>
                        <a:ext cx="11163935" cy="259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8835"/>
          <a:ext cx="1116393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8835"/>
                        <a:ext cx="11163935" cy="530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6730"/>
          <a:ext cx="11163935" cy="29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76730"/>
                        <a:ext cx="11163935" cy="29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30</vt:i4>
      </vt:variant>
    </vt:vector>
  </HeadingPairs>
  <TitlesOfParts>
    <vt:vector size="8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MiSans Normal</vt:lpstr>
      <vt:lpstr>Segoe Print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78</cp:revision>
  <dcterms:created xsi:type="dcterms:W3CDTF">2023-08-09T12:44:00Z</dcterms:created>
  <dcterms:modified xsi:type="dcterms:W3CDTF">2025-04-14T00:08:47Z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