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520" r:id="rId7"/>
    <p:sldId id="521" r:id="rId8"/>
    <p:sldId id="449" r:id="rId9"/>
    <p:sldId id="403" r:id="rId10"/>
    <p:sldId id="404" r:id="rId11"/>
    <p:sldId id="405" r:id="rId12"/>
    <p:sldId id="406" r:id="rId13"/>
    <p:sldId id="463" r:id="rId14"/>
    <p:sldId id="475" r:id="rId15"/>
    <p:sldId id="408" r:id="rId16"/>
    <p:sldId id="523" r:id="rId17"/>
    <p:sldId id="409" r:id="rId18"/>
    <p:sldId id="410" r:id="rId19"/>
    <p:sldId id="524" r:id="rId20"/>
    <p:sldId id="484" r:id="rId21"/>
    <p:sldId id="494" r:id="rId22"/>
    <p:sldId id="513" r:id="rId23"/>
    <p:sldId id="514" r:id="rId24"/>
    <p:sldId id="508" r:id="rId25"/>
    <p:sldId id="515" r:id="rId26"/>
    <p:sldId id="525" r:id="rId27"/>
    <p:sldId id="509" r:id="rId28"/>
    <p:sldId id="516" r:id="rId29"/>
    <p:sldId id="453" r:id="rId30"/>
    <p:sldId id="526" r:id="rId31"/>
    <p:sldId id="496" r:id="rId32"/>
    <p:sldId id="527" r:id="rId33"/>
    <p:sldId id="517" r:id="rId34"/>
    <p:sldId id="443" r:id="rId35"/>
    <p:sldId id="497" r:id="rId36"/>
    <p:sldId id="519" r:id="rId37"/>
    <p:sldId id="528" r:id="rId38"/>
    <p:sldId id="529" r:id="rId39"/>
    <p:sldId id="352" r:id="rId40"/>
  </p:sldIdLst>
  <p:sldSz cx="12192000" cy="6858000"/>
  <p:notesSz cx="6858000" cy="9144000"/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03.xml"/><Relationship Id="rId43" Type="http://schemas.openxmlformats.org/officeDocument/2006/relationships/tableStyles" Target="tableStyles.xml"/><Relationship Id="rId42" Type="http://schemas.openxmlformats.org/officeDocument/2006/relationships/viewProps" Target="viewProps.xml"/><Relationship Id="rId41" Type="http://schemas.openxmlformats.org/officeDocument/2006/relationships/presProps" Target="presProps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6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8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8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0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image" Target="../media/image10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3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emf"/><Relationship Id="rId1" Type="http://schemas.openxmlformats.org/officeDocument/2006/relationships/image" Target="../media/image18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3.emf"/><Relationship Id="rId3" Type="http://schemas.openxmlformats.org/officeDocument/2006/relationships/oleObject" Target="../embeddings/oleObject20.bin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5.emf"/><Relationship Id="rId1" Type="http://schemas.openxmlformats.org/officeDocument/2006/relationships/oleObject" Target="../embeddings/oleObject22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27.png"/><Relationship Id="rId2" Type="http://schemas.openxmlformats.org/officeDocument/2006/relationships/image" Target="../media/image26.emf"/><Relationship Id="rId1" Type="http://schemas.openxmlformats.org/officeDocument/2006/relationships/oleObject" Target="../embeddings/oleObject23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5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7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2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29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0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1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2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3.bin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2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39.png"/><Relationship Id="rId2" Type="http://schemas.openxmlformats.org/officeDocument/2006/relationships/image" Target="../media/image38.emf"/><Relationship Id="rId1" Type="http://schemas.openxmlformats.org/officeDocument/2006/relationships/oleObject" Target="../embeddings/oleObject34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5.bin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24.vml"/><Relationship Id="rId4" Type="http://schemas.openxmlformats.org/officeDocument/2006/relationships/slideLayout" Target="../slideLayouts/slideLayout8.xml"/><Relationship Id="rId3" Type="http://schemas.openxmlformats.org/officeDocument/2006/relationships/image" Target="../media/image41.png"/><Relationship Id="rId2" Type="http://schemas.openxmlformats.org/officeDocument/2006/relationships/image" Target="../media/image40.emf"/><Relationship Id="rId1" Type="http://schemas.openxmlformats.org/officeDocument/2006/relationships/oleObject" Target="../embeddings/oleObject36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7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3.emf"/><Relationship Id="rId1" Type="http://schemas.openxmlformats.org/officeDocument/2006/relationships/oleObject" Target="../embeddings/oleObject38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4.emf"/><Relationship Id="rId1" Type="http://schemas.openxmlformats.org/officeDocument/2006/relationships/oleObject" Target="../embeddings/oleObject39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0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0" Type="http://schemas.openxmlformats.org/officeDocument/2006/relationships/vmlDrawing" Target="../drawings/vmlDrawing2.vml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1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2.bin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3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4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5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7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1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0.emf"/><Relationship Id="rId1" Type="http://schemas.openxmlformats.org/officeDocument/2006/relationships/oleObject" Target="../embeddings/oleObject7.bin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2.e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9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18.emf"/><Relationship Id="rId1" Type="http://schemas.openxmlformats.org/officeDocument/2006/relationships/oleObject" Target="../embeddings/oleObject15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 9  </a:t>
            </a:r>
            <a:r>
              <a:rPr lang="zh-CN" altLang="en-US" sz="3200"/>
              <a:t>解三角形的综合应用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第四章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三角函数、解三角形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0783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0783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37548"/>
          <a:ext cx="10713085" cy="265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04925" progId="Word.Document.8">
                  <p:embed/>
                </p:oleObj>
              </mc:Choice>
              <mc:Fallback>
                <p:oleObj name="" r:id="rId3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37548"/>
                        <a:ext cx="10713085" cy="265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758315"/>
          <a:ext cx="10713085" cy="3474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04975" progId="Word.Document.8">
                  <p:embed/>
                </p:oleObj>
              </mc:Choice>
              <mc:Fallback>
                <p:oleObj name="" r:id="rId1" imgW="5286375" imgH="17049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758315"/>
                        <a:ext cx="10713085" cy="3474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45933"/>
          <a:ext cx="10713085" cy="2056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45933"/>
                        <a:ext cx="10713085" cy="2056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1430"/>
          <a:ext cx="10713085" cy="2024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1430"/>
                        <a:ext cx="10713085" cy="2024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6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060" y="2909570"/>
            <a:ext cx="2774315" cy="222313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41525"/>
          <a:ext cx="10713085" cy="237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62050" progId="Word.Document.8">
                  <p:embed/>
                </p:oleObj>
              </mc:Choice>
              <mc:Fallback>
                <p:oleObj name="" r:id="rId1" imgW="5286375" imgH="1162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41525"/>
                        <a:ext cx="10713085" cy="2374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88550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88550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76095"/>
          <a:ext cx="10713720" cy="3583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762125" progId="Word.Document.8">
                  <p:embed/>
                </p:oleObj>
              </mc:Choice>
              <mc:Fallback>
                <p:oleObj name="" r:id="rId3" imgW="5286375" imgH="1762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776095"/>
                        <a:ext cx="10713720" cy="3583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2410"/>
          <a:ext cx="10713085" cy="38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2410"/>
                        <a:ext cx="10713085" cy="385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2410"/>
          <a:ext cx="10713085" cy="3851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2410"/>
                        <a:ext cx="10713085" cy="3851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1633"/>
          <a:ext cx="10713085" cy="2846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1633"/>
                        <a:ext cx="10713085" cy="2846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7416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7416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38413"/>
          <a:ext cx="10713085" cy="16452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38413"/>
                        <a:ext cx="10713085" cy="16452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8778"/>
          <a:ext cx="10713085" cy="26536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8778"/>
                        <a:ext cx="10713085" cy="26536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510540"/>
          <a:ext cx="10713085" cy="6080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510540"/>
                        <a:ext cx="10713085" cy="6080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49655"/>
          <a:ext cx="10713085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66900" progId="Word.Document.8">
                  <p:embed/>
                </p:oleObj>
              </mc:Choice>
              <mc:Fallback>
                <p:oleObj name="" r:id="rId1" imgW="5286375" imgH="1866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49655"/>
                        <a:ext cx="10713085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932180"/>
          <a:ext cx="10713085" cy="534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28900" progId="Word.Document.8">
                  <p:embed/>
                </p:oleObj>
              </mc:Choice>
              <mc:Fallback>
                <p:oleObj name="" r:id="rId1" imgW="5286375" imgH="2628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932180"/>
                        <a:ext cx="10713085" cy="5346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-21474822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8230" y="932180"/>
            <a:ext cx="1841500" cy="19621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494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494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29043"/>
          <a:ext cx="10713085" cy="2538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29043"/>
                        <a:ext cx="10713085" cy="2538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3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4805" y="3107690"/>
            <a:ext cx="2240280" cy="20415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288415"/>
          <a:ext cx="10713085" cy="4166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47875" progId="Word.Document.8">
                  <p:embed/>
                </p:oleObj>
              </mc:Choice>
              <mc:Fallback>
                <p:oleObj name="" r:id="rId1" imgW="5286375" imgH="2047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288415"/>
                        <a:ext cx="10713085" cy="4166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50215"/>
          <a:ext cx="10713085" cy="6142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19425" progId="Word.Document.8">
                  <p:embed/>
                </p:oleObj>
              </mc:Choice>
              <mc:Fallback>
                <p:oleObj name="" r:id="rId1" imgW="5286375" imgH="3019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450215"/>
                        <a:ext cx="10713085" cy="6142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0015"/>
          <a:ext cx="10713085" cy="4263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0015"/>
                        <a:ext cx="10713085" cy="4263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974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974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74707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74707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662748"/>
          <a:ext cx="10713085" cy="4497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209800" progId="Word.Document.8">
                  <p:embed/>
                </p:oleObj>
              </mc:Choice>
              <mc:Fallback>
                <p:oleObj name="" r:id="rId3" imgW="5286375" imgH="2209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7238" y="1662748"/>
                        <a:ext cx="10713085" cy="4497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482090" y="266319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82090" y="266319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446520" y="268097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446520" y="268097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25575"/>
          <a:ext cx="10713085" cy="3647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90700" progId="Word.Document.8">
                  <p:embed/>
                </p:oleObj>
              </mc:Choice>
              <mc:Fallback>
                <p:oleObj name="" r:id="rId1" imgW="5286375" imgH="1790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25575"/>
                        <a:ext cx="10713085" cy="3647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97280"/>
          <a:ext cx="10713085" cy="4304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14550" progId="Word.Document.8">
                  <p:embed/>
                </p:oleObj>
              </mc:Choice>
              <mc:Fallback>
                <p:oleObj name="" r:id="rId1" imgW="5286375" imgH="2114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97280"/>
                        <a:ext cx="10713085" cy="4304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016635"/>
          <a:ext cx="10713085" cy="4615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266950" progId="Word.Document.8">
                  <p:embed/>
                </p:oleObj>
              </mc:Choice>
              <mc:Fallback>
                <p:oleObj name="" r:id="rId1" imgW="5286375" imgH="2266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016635"/>
                        <a:ext cx="10713085" cy="4615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4450"/>
          <a:ext cx="10713085" cy="4422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71700" progId="Word.Document.8">
                  <p:embed/>
                </p:oleObj>
              </mc:Choice>
              <mc:Fallback>
                <p:oleObj name="" r:id="rId1" imgW="5286375" imgH="2171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4450"/>
                        <a:ext cx="10713085" cy="4422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1770"/>
          <a:ext cx="1071308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1770"/>
                        <a:ext cx="1071308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63738"/>
          <a:ext cx="10713085" cy="2017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63738"/>
                        <a:ext cx="10713085" cy="2017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8713"/>
          <a:ext cx="10713085" cy="5198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52700" progId="Word.Document.8">
                  <p:embed/>
                </p:oleObj>
              </mc:Choice>
              <mc:Fallback>
                <p:oleObj name="" r:id="rId1" imgW="5286375" imgH="25527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8713"/>
                        <a:ext cx="10713085" cy="5198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858010"/>
          <a:ext cx="10713085" cy="254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858010"/>
                        <a:ext cx="10713085" cy="2540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75635" y="2360931"/>
          <a:ext cx="10709910" cy="42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75635" y="2360931"/>
                        <a:ext cx="10709910" cy="4279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7238" y="1372553"/>
          <a:ext cx="10713085" cy="4072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57238" y="1372553"/>
                        <a:ext cx="10713085" cy="4072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2708"/>
          <a:ext cx="11522710" cy="894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2708"/>
                        <a:ext cx="11522710" cy="894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440941"/>
          <a:ext cx="1071308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440941"/>
                        <a:ext cx="1071308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46738" y="244062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46738" y="244062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040"/>
          <a:ext cx="10713085" cy="8356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040"/>
                        <a:ext cx="10713085" cy="8356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692083"/>
          <a:ext cx="10713085" cy="969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76250" progId="Word.Document.8">
                  <p:embed/>
                </p:oleObj>
              </mc:Choice>
              <mc:Fallback>
                <p:oleObj name="" r:id="rId3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692083"/>
                        <a:ext cx="10713085" cy="969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63675"/>
          <a:ext cx="10713085" cy="834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63675"/>
                        <a:ext cx="10713085" cy="834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57651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57651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5095"/>
          <a:ext cx="10713085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5095"/>
                        <a:ext cx="10713085" cy="9715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0900093" y="1438911"/>
          <a:ext cx="10713085" cy="910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47675" progId="Word.Document.8">
                  <p:embed/>
                </p:oleObj>
              </mc:Choice>
              <mc:Fallback>
                <p:oleObj name="" r:id="rId3" imgW="5286375" imgH="447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900093" y="1438911"/>
                        <a:ext cx="10713085" cy="910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</Words>
  <Application>WPS 演示</Application>
  <PresentationFormat>宽屏</PresentationFormat>
  <Paragraphs>6</Paragraphs>
  <Slides>37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47</vt:i4>
      </vt:variant>
      <vt:variant>
        <vt:lpstr>幻灯片标题</vt:lpstr>
      </vt:variant>
      <vt:variant>
        <vt:i4>37</vt:i4>
      </vt:variant>
    </vt:vector>
  </HeadingPairs>
  <TitlesOfParts>
    <vt:vector size="94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67</cp:revision>
  <dcterms:created xsi:type="dcterms:W3CDTF">2023-08-09T12:44:00Z</dcterms:created>
  <dcterms:modified xsi:type="dcterms:W3CDTF">2025-04-09T01:02:18Z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