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458" r:id="rId6"/>
    <p:sldId id="396" r:id="rId7"/>
    <p:sldId id="459" r:id="rId8"/>
    <p:sldId id="398" r:id="rId9"/>
    <p:sldId id="460" r:id="rId10"/>
    <p:sldId id="399" r:id="rId11"/>
    <p:sldId id="452" r:id="rId12"/>
    <p:sldId id="400" r:id="rId13"/>
    <p:sldId id="453" r:id="rId14"/>
    <p:sldId id="401" r:id="rId15"/>
    <p:sldId id="426" r:id="rId16"/>
    <p:sldId id="404" r:id="rId17"/>
    <p:sldId id="461" r:id="rId18"/>
    <p:sldId id="462" r:id="rId19"/>
    <p:sldId id="405" r:id="rId20"/>
    <p:sldId id="427" r:id="rId21"/>
    <p:sldId id="406" r:id="rId22"/>
    <p:sldId id="428" r:id="rId23"/>
    <p:sldId id="410" r:id="rId24"/>
    <p:sldId id="411" r:id="rId25"/>
    <p:sldId id="463" r:id="rId26"/>
    <p:sldId id="412" r:id="rId27"/>
    <p:sldId id="450" r:id="rId28"/>
    <p:sldId id="417" r:id="rId29"/>
    <p:sldId id="418" r:id="rId30"/>
    <p:sldId id="419" r:id="rId31"/>
    <p:sldId id="420" r:id="rId32"/>
    <p:sldId id="446" r:id="rId33"/>
    <p:sldId id="352" r:id="rId34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103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8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2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5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6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7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8.bin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5.vml"/><Relationship Id="rId6" Type="http://schemas.openxmlformats.org/officeDocument/2006/relationships/slideLayout" Target="../slideLayouts/slideLayout8.xml"/><Relationship Id="rId5" Type="http://schemas.openxmlformats.org/officeDocument/2006/relationships/image" Target="../media/image35.png"/><Relationship Id="rId4" Type="http://schemas.openxmlformats.org/officeDocument/2006/relationships/image" Target="../media/image34.e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29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1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2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3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4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en-US" altLang="zh-CN" sz="3200"/>
              <a:t> </a:t>
            </a:r>
            <a:r>
              <a:rPr lang="zh-CN" altLang="en-US" sz="3200"/>
              <a:t>课时</a:t>
            </a:r>
            <a:r>
              <a:rPr lang="en-US" altLang="zh-CN" sz="3200"/>
              <a:t> 9  </a:t>
            </a:r>
            <a:r>
              <a:rPr lang="zh-CN" altLang="en-US" sz="3200"/>
              <a:t>解三角形的综合应用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第四章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82688"/>
          <a:ext cx="11163935" cy="449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14550" progId="Word.Document.8">
                  <p:embed/>
                </p:oleObj>
              </mc:Choice>
              <mc:Fallback>
                <p:oleObj name="" r:id="rId1" imgW="5286375" imgH="2114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82688"/>
                        <a:ext cx="11163935" cy="449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09750"/>
          <a:ext cx="11163935" cy="3360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81150" progId="Word.Document.8">
                  <p:embed/>
                </p:oleObj>
              </mc:Choice>
              <mc:Fallback>
                <p:oleObj name="" r:id="rId1" imgW="5286375" imgH="1581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09750"/>
                        <a:ext cx="11163935" cy="3360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16393"/>
          <a:ext cx="11163935" cy="3824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16393"/>
                        <a:ext cx="11163935" cy="3824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28028"/>
          <a:ext cx="11163935" cy="5931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28028"/>
                        <a:ext cx="11163935" cy="5931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5251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5251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80553"/>
          <a:ext cx="11163935" cy="4331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2038350" progId="Word.Document.8">
                  <p:embed/>
                </p:oleObj>
              </mc:Choice>
              <mc:Fallback>
                <p:oleObj name="" r:id="rId3" imgW="5286375" imgH="2038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880553"/>
                        <a:ext cx="11163935" cy="4331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15633"/>
          <a:ext cx="11163935" cy="6497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3057525" progId="Word.Document.8">
                  <p:embed/>
                </p:oleObj>
              </mc:Choice>
              <mc:Fallback>
                <p:oleObj name="" r:id="rId1" imgW="5286375" imgH="3057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15633"/>
                        <a:ext cx="11163935" cy="6497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34160"/>
          <a:ext cx="11163935" cy="3583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685925" progId="Word.Document.8">
                  <p:embed/>
                </p:oleObj>
              </mc:Choice>
              <mc:Fallback>
                <p:oleObj name="" r:id="rId1" imgW="5286375" imgH="1685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34160"/>
                        <a:ext cx="11163935" cy="3583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75398"/>
          <a:ext cx="11163935" cy="4032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75398"/>
                        <a:ext cx="11163935" cy="4032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25133"/>
          <a:ext cx="11163935" cy="5939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25133"/>
                        <a:ext cx="11163935" cy="5939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77570"/>
          <a:ext cx="11163935" cy="5064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81250" progId="Word.Document.8">
                  <p:embed/>
                </p:oleObj>
              </mc:Choice>
              <mc:Fallback>
                <p:oleObj name="" r:id="rId1" imgW="5286375" imgH="2381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77570"/>
                        <a:ext cx="11163935" cy="5064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273" name="图片 -21474822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1145" y="3429000"/>
            <a:ext cx="2447925" cy="23361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88808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88808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489518"/>
          <a:ext cx="11163935" cy="2773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304925" progId="Word.Document.8">
                  <p:embed/>
                </p:oleObj>
              </mc:Choice>
              <mc:Fallback>
                <p:oleObj name="" r:id="rId3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489518"/>
                        <a:ext cx="11163935" cy="2773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40728"/>
          <a:ext cx="11163935" cy="5211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47925" progId="Word.Document.8">
                  <p:embed/>
                </p:oleObj>
              </mc:Choice>
              <mc:Fallback>
                <p:oleObj name="" r:id="rId1" imgW="5286375" imgH="2447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40728"/>
                        <a:ext cx="11163935" cy="5211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7689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7689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642553"/>
          <a:ext cx="11163935" cy="427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09775" progId="Word.Document.8">
                  <p:embed/>
                </p:oleObj>
              </mc:Choice>
              <mc:Fallback>
                <p:oleObj name="" r:id="rId3" imgW="5286375" imgH="2009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642553"/>
                        <a:ext cx="11163935" cy="427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43661"/>
          <a:ext cx="11163935" cy="129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609600" progId="Word.Document.8">
                  <p:embed/>
                </p:oleObj>
              </mc:Choice>
              <mc:Fallback>
                <p:oleObj name="" r:id="rId5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1343661"/>
                        <a:ext cx="11163935" cy="1299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48410"/>
          <a:ext cx="11163935" cy="422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981200" progId="Word.Document.8">
                  <p:embed/>
                </p:oleObj>
              </mc:Choice>
              <mc:Fallback>
                <p:oleObj name="" r:id="rId1" imgW="5286375" imgH="1981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48410"/>
                        <a:ext cx="11163935" cy="422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46063"/>
          <a:ext cx="11163935" cy="6557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3076575" progId="Word.Document.8">
                  <p:embed/>
                </p:oleObj>
              </mc:Choice>
              <mc:Fallback>
                <p:oleObj name="" r:id="rId1" imgW="5286375" imgH="3076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46063"/>
                        <a:ext cx="11163935" cy="6557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38985"/>
          <a:ext cx="11163935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38985"/>
                        <a:ext cx="11163935" cy="193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88720"/>
          <a:ext cx="11163935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88720"/>
                        <a:ext cx="11163935" cy="447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2360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2360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35455"/>
          <a:ext cx="11163935" cy="321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514475" progId="Word.Document.8">
                  <p:embed/>
                </p:oleObj>
              </mc:Choice>
              <mc:Fallback>
                <p:oleObj name="" r:id="rId3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735455"/>
                        <a:ext cx="11163935" cy="3218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-2147482270" name="图片 -21474822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3050" y="4090670"/>
            <a:ext cx="1419225" cy="21202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44893"/>
          <a:ext cx="11163935" cy="4877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44893"/>
                        <a:ext cx="11163935" cy="4877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94193"/>
          <a:ext cx="11163935" cy="340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94193"/>
                        <a:ext cx="11163935" cy="340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25893"/>
          <a:ext cx="11163935" cy="3824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25893"/>
                        <a:ext cx="11163935" cy="3824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94473"/>
          <a:ext cx="11163935" cy="425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94473"/>
                        <a:ext cx="11163935" cy="425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01420"/>
          <a:ext cx="11163935" cy="4455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01420"/>
                        <a:ext cx="11163935" cy="4455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12290"/>
          <a:ext cx="11163935" cy="276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12290"/>
                        <a:ext cx="11163935" cy="276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51790"/>
          <a:ext cx="11163935" cy="6548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86100" progId="Word.Document.8">
                  <p:embed/>
                </p:oleObj>
              </mc:Choice>
              <mc:Fallback>
                <p:oleObj name="" r:id="rId1" imgW="5286375" imgH="3086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51790"/>
                        <a:ext cx="11163935" cy="6548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01738"/>
          <a:ext cx="11163935" cy="4698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09800" progId="Word.Document.8">
                  <p:embed/>
                </p:oleObj>
              </mc:Choice>
              <mc:Fallback>
                <p:oleObj name="" r:id="rId1" imgW="5286375" imgH="2209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01738"/>
                        <a:ext cx="11163935" cy="4698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85658"/>
          <a:ext cx="11163935" cy="1924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85658"/>
                        <a:ext cx="11163935" cy="1924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42303"/>
          <a:ext cx="11163935" cy="592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42303"/>
                        <a:ext cx="11163935" cy="592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03860"/>
          <a:ext cx="11163935" cy="605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47975" progId="Word.Document.8">
                  <p:embed/>
                </p:oleObj>
              </mc:Choice>
              <mc:Fallback>
                <p:oleObj name="" r:id="rId1" imgW="5286375" imgH="2847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403860"/>
                        <a:ext cx="11163935" cy="6050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WPS 演示</Application>
  <PresentationFormat>宽屏</PresentationFormat>
  <Paragraphs>6</Paragraphs>
  <Slides>31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34</vt:i4>
      </vt:variant>
      <vt:variant>
        <vt:lpstr>幻灯片标题</vt:lpstr>
      </vt:variant>
      <vt:variant>
        <vt:i4>31</vt:i4>
      </vt:variant>
    </vt:vector>
  </HeadingPairs>
  <TitlesOfParts>
    <vt:vector size="78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Times New Roman</vt:lpstr>
      <vt:lpstr>楷体_GB2312</vt:lpstr>
      <vt:lpstr>新宋体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79</cp:revision>
  <dcterms:created xsi:type="dcterms:W3CDTF">2023-08-09T12:44:00Z</dcterms:created>
  <dcterms:modified xsi:type="dcterms:W3CDTF">2025-04-14T00:20:09Z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