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530" r:id="rId7"/>
    <p:sldId id="531" r:id="rId8"/>
    <p:sldId id="532" r:id="rId9"/>
    <p:sldId id="533" r:id="rId10"/>
    <p:sldId id="520" r:id="rId11"/>
    <p:sldId id="534" r:id="rId12"/>
    <p:sldId id="449" r:id="rId13"/>
    <p:sldId id="403" r:id="rId14"/>
    <p:sldId id="404" r:id="rId15"/>
    <p:sldId id="405" r:id="rId16"/>
    <p:sldId id="406" r:id="rId17"/>
    <p:sldId id="463" r:id="rId18"/>
    <p:sldId id="475" r:id="rId19"/>
    <p:sldId id="408" r:id="rId20"/>
    <p:sldId id="409" r:id="rId21"/>
    <p:sldId id="410" r:id="rId22"/>
    <p:sldId id="524" r:id="rId23"/>
    <p:sldId id="535" r:id="rId24"/>
    <p:sldId id="484" r:id="rId25"/>
    <p:sldId id="494" r:id="rId26"/>
    <p:sldId id="513" r:id="rId27"/>
    <p:sldId id="514" r:id="rId28"/>
    <p:sldId id="536" r:id="rId29"/>
    <p:sldId id="508" r:id="rId30"/>
    <p:sldId id="515" r:id="rId31"/>
    <p:sldId id="537" r:id="rId32"/>
    <p:sldId id="538" r:id="rId33"/>
    <p:sldId id="509" r:id="rId34"/>
    <p:sldId id="516" r:id="rId35"/>
    <p:sldId id="453" r:id="rId36"/>
    <p:sldId id="526" r:id="rId37"/>
    <p:sldId id="539" r:id="rId38"/>
    <p:sldId id="541" r:id="rId39"/>
    <p:sldId id="543" r:id="rId40"/>
    <p:sldId id="544" r:id="rId41"/>
    <p:sldId id="545" r:id="rId42"/>
    <p:sldId id="527" r:id="rId43"/>
    <p:sldId id="546" r:id="rId44"/>
    <p:sldId id="547" r:id="rId45"/>
    <p:sldId id="548" r:id="rId46"/>
    <p:sldId id="519" r:id="rId47"/>
    <p:sldId id="443" r:id="rId48"/>
    <p:sldId id="497" r:id="rId49"/>
    <p:sldId id="528" r:id="rId50"/>
    <p:sldId id="529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352" r:id="rId59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103.xml"/><Relationship Id="rId63" Type="http://schemas.openxmlformats.org/officeDocument/2006/relationships/commentAuthors" Target="commentAuthors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8.xml"/><Relationship Id="rId16" Type="http://schemas.openxmlformats.org/officeDocument/2006/relationships/image" Target="../media/image13.e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8.png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3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5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6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7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8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0.bin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7.png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1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2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0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7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8.emf"/><Relationship Id="rId1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2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5.bin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0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4.png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7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68.bin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7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6.emf"/><Relationship Id="rId1" Type="http://schemas.openxmlformats.org/officeDocument/2006/relationships/oleObject" Target="../embeddings/oleObject69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1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2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0.emf"/><Relationship Id="rId1" Type="http://schemas.openxmlformats.org/officeDocument/2006/relationships/oleObject" Target="../embeddings/oleObject73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1.emf"/><Relationship Id="rId1" Type="http://schemas.openxmlformats.org/officeDocument/2006/relationships/oleObject" Target="../embeddings/oleObject74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2.emf"/><Relationship Id="rId1" Type="http://schemas.openxmlformats.org/officeDocument/2006/relationships/oleObject" Target="../embeddings/oleObject75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3.emf"/><Relationship Id="rId1" Type="http://schemas.openxmlformats.org/officeDocument/2006/relationships/oleObject" Target="../embeddings/oleObject7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4.emf"/><Relationship Id="rId1" Type="http://schemas.openxmlformats.org/officeDocument/2006/relationships/oleObject" Target="../embeddings/oleObject77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0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6.png"/><Relationship Id="rId2" Type="http://schemas.openxmlformats.org/officeDocument/2006/relationships/image" Target="../media/image85.emf"/><Relationship Id="rId1" Type="http://schemas.openxmlformats.org/officeDocument/2006/relationships/oleObject" Target="../embeddings/oleObject78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7.emf"/><Relationship Id="rId1" Type="http://schemas.openxmlformats.org/officeDocument/2006/relationships/oleObject" Target="../embeddings/oleObject79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80.bin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9.e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8.emf"/><Relationship Id="rId1" Type="http://schemas.openxmlformats.org/officeDocument/2006/relationships/oleObject" Target="../embeddings/oleObject81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4.vml"/><Relationship Id="rId7" Type="http://schemas.openxmlformats.org/officeDocument/2006/relationships/slideLayout" Target="../slideLayouts/slideLayout8.xml"/><Relationship Id="rId6" Type="http://schemas.openxmlformats.org/officeDocument/2006/relationships/image" Target="NULL" TargetMode="External"/><Relationship Id="rId5" Type="http://schemas.openxmlformats.org/officeDocument/2006/relationships/image" Target="../media/image92.png"/><Relationship Id="rId4" Type="http://schemas.openxmlformats.org/officeDocument/2006/relationships/image" Target="../media/image91.e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90.emf"/><Relationship Id="rId1" Type="http://schemas.openxmlformats.org/officeDocument/2006/relationships/oleObject" Target="../embeddings/oleObject83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23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平面向量的概念与线性运算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第五章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平面向量与复数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2721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2721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4044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54044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19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19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92083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92083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19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19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7651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7651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87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87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57553" y="1755776"/>
          <a:ext cx="10713085" cy="91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47675" progId="Word.Document.8">
                  <p:embed/>
                </p:oleObj>
              </mc:Choice>
              <mc:Fallback>
                <p:oleObj name="" r:id="rId3" imgW="5286375" imgH="447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7553" y="1755776"/>
                        <a:ext cx="10713085" cy="91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32815"/>
          <a:ext cx="10713085" cy="339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32815"/>
                        <a:ext cx="10713085" cy="339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994785"/>
          <a:ext cx="10713085" cy="170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38200" progId="Word.Document.8">
                  <p:embed/>
                </p:oleObj>
              </mc:Choice>
              <mc:Fallback>
                <p:oleObj name="" r:id="rId3" imgW="5286375" imgH="838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3994785"/>
                        <a:ext cx="10713085" cy="170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057910"/>
          <a:ext cx="10713085" cy="470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05050" progId="Word.Document.8">
                  <p:embed/>
                </p:oleObj>
              </mc:Choice>
              <mc:Fallback>
                <p:oleObj name="" r:id="rId1" imgW="5286375" imgH="2305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057910"/>
                        <a:ext cx="10713085" cy="470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2675"/>
          <a:ext cx="10713085" cy="481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62200" progId="Word.Document.8">
                  <p:embed/>
                </p:oleObj>
              </mc:Choice>
              <mc:Fallback>
                <p:oleObj name="" r:id="rId1" imgW="5286375" imgH="2362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2675"/>
                        <a:ext cx="10713085" cy="481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6215"/>
          <a:ext cx="10713085" cy="165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6215"/>
                        <a:ext cx="10713085" cy="165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61005"/>
          <a:ext cx="10713085" cy="216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57275" progId="Word.Document.8">
                  <p:embed/>
                </p:oleObj>
              </mc:Choice>
              <mc:Fallback>
                <p:oleObj name="" r:id="rId3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61005"/>
                        <a:ext cx="10713085" cy="2161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88550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88550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07223"/>
          <a:ext cx="10713720" cy="261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85875" progId="Word.Document.8">
                  <p:embed/>
                </p:oleObj>
              </mc:Choice>
              <mc:Fallback>
                <p:oleObj name="" r:id="rId3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907223"/>
                        <a:ext cx="10713720" cy="261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53908"/>
          <a:ext cx="10713085" cy="274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53908"/>
                        <a:ext cx="10713085" cy="2748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808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808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67218"/>
          <a:ext cx="10713085" cy="466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295525" progId="Word.Document.8">
                  <p:embed/>
                </p:oleObj>
              </mc:Choice>
              <mc:Fallback>
                <p:oleObj name="" r:id="rId3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867218"/>
                        <a:ext cx="10713085" cy="466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0670"/>
          <a:ext cx="10713085" cy="375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47850" progId="Word.Document.8">
                  <p:embed/>
                </p:oleObj>
              </mc:Choice>
              <mc:Fallback>
                <p:oleObj name="" r:id="rId1" imgW="5286375" imgH="1847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0670"/>
                        <a:ext cx="10713085" cy="375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5255"/>
          <a:ext cx="10713085" cy="404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90725" progId="Word.Document.8">
                  <p:embed/>
                </p:oleObj>
              </mc:Choice>
              <mc:Fallback>
                <p:oleObj name="" r:id="rId1" imgW="5286375" imgH="1990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5255"/>
                        <a:ext cx="10713085" cy="404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941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941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72820"/>
          <a:ext cx="10713085" cy="416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47875" progId="Word.Document.8">
                  <p:embed/>
                </p:oleObj>
              </mc:Choice>
              <mc:Fallback>
                <p:oleObj name="" r:id="rId1" imgW="5286375" imgH="2047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72820"/>
                        <a:ext cx="10713085" cy="416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9213"/>
          <a:ext cx="10713085" cy="470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14575" progId="Word.Document.8">
                  <p:embed/>
                </p:oleObj>
              </mc:Choice>
              <mc:Fallback>
                <p:oleObj name="" r:id="rId1" imgW="5286375" imgH="2314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9213"/>
                        <a:ext cx="10713085" cy="470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18920"/>
          <a:ext cx="10713085" cy="323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90675" progId="Word.Document.8">
                  <p:embed/>
                </p:oleObj>
              </mc:Choice>
              <mc:Fallback>
                <p:oleObj name="" r:id="rId1" imgW="5286375" imgH="1590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18920"/>
                        <a:ext cx="10713085" cy="3234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6825"/>
          <a:ext cx="10713085" cy="3738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6825"/>
                        <a:ext cx="10713085" cy="3738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74345"/>
          <a:ext cx="10713085" cy="590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05125" progId="Word.Document.8">
                  <p:embed/>
                </p:oleObj>
              </mc:Choice>
              <mc:Fallback>
                <p:oleObj name="" r:id="rId1" imgW="5286375" imgH="2905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74345"/>
                        <a:ext cx="10713085" cy="590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00075"/>
          <a:ext cx="10713085" cy="536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38425" progId="Word.Document.8">
                  <p:embed/>
                </p:oleObj>
              </mc:Choice>
              <mc:Fallback>
                <p:oleObj name="" r:id="rId1" imgW="5286375" imgH="2638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00075"/>
                        <a:ext cx="10713085" cy="5367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7" name="图片 257" descr="2401V1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2450" y="4685665"/>
            <a:ext cx="2031365" cy="1707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3080"/>
          <a:ext cx="1071308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23925" progId="Word.Document.8">
                  <p:embed/>
                </p:oleObj>
              </mc:Choice>
              <mc:Fallback>
                <p:oleObj name="" r:id="rId1" imgW="5286375" imgH="923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83080"/>
                        <a:ext cx="10713085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59594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59594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248" y="1023620"/>
          <a:ext cx="11061065" cy="597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457825" imgH="2933700" progId="Word.Document.8">
                  <p:embed/>
                </p:oleObj>
              </mc:Choice>
              <mc:Fallback>
                <p:oleObj name="" r:id="rId3" imgW="5457825" imgH="2933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3248" y="1023620"/>
                        <a:ext cx="11061065" cy="5971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6820" y="287528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6820" y="287528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2235" y="288417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2235" y="288417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54320" y="329438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54320" y="329438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0265" y="413258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90265" y="413258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5620" y="451612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55620" y="451612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6095" y="5535296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46095" y="5535296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84543"/>
          <a:ext cx="10713085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05000" progId="Word.Document.8">
                  <p:embed/>
                </p:oleObj>
              </mc:Choice>
              <mc:Fallback>
                <p:oleObj name="" r:id="rId1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84543"/>
                        <a:ext cx="10713085" cy="387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8" name="图片 258" descr="2401V1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79060" y="3365500"/>
            <a:ext cx="2962910" cy="241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3485"/>
          <a:ext cx="10713085" cy="428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05025" progId="Word.Document.8">
                  <p:embed/>
                </p:oleObj>
              </mc:Choice>
              <mc:Fallback>
                <p:oleObj name="" r:id="rId1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3485"/>
                        <a:ext cx="10713085" cy="428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46175"/>
          <a:ext cx="10713085" cy="498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47925" progId="Word.Document.8">
                  <p:embed/>
                </p:oleObj>
              </mc:Choice>
              <mc:Fallback>
                <p:oleObj name="" r:id="rId1" imgW="5286375" imgH="2447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46175"/>
                        <a:ext cx="10713085" cy="498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7365"/>
          <a:ext cx="10713085" cy="348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14500" progId="Word.Document.8">
                  <p:embed/>
                </p:oleObj>
              </mc:Choice>
              <mc:Fallback>
                <p:oleObj name="" r:id="rId1" imgW="5286375" imgH="1714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7365"/>
                        <a:ext cx="10713085" cy="348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82980"/>
          <a:ext cx="10713085" cy="507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82980"/>
                        <a:ext cx="10713085" cy="507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7783"/>
          <a:ext cx="10713085" cy="217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66800" progId="Word.Document.8">
                  <p:embed/>
                </p:oleObj>
              </mc:Choice>
              <mc:Fallback>
                <p:oleObj name="" r:id="rId1" imgW="5286375" imgH="1066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7783"/>
                        <a:ext cx="10713085" cy="217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44228"/>
          <a:ext cx="1071308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44228"/>
                        <a:ext cx="1071308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12583"/>
          <a:ext cx="10713085" cy="285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12583"/>
                        <a:ext cx="10713085" cy="285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3163"/>
          <a:ext cx="10713085" cy="281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81125" progId="Word.Document.8">
                  <p:embed/>
                </p:oleObj>
              </mc:Choice>
              <mc:Fallback>
                <p:oleObj name="" r:id="rId1" imgW="5286375" imgH="1381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3163"/>
                        <a:ext cx="10713085" cy="281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6" name="图片 196" descr="2401V16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0540" y="3511550"/>
            <a:ext cx="2588895" cy="214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25220"/>
          <a:ext cx="10713085" cy="407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25220"/>
                        <a:ext cx="10713085" cy="407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4900"/>
          <a:ext cx="1071308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66800" progId="Word.Document.8">
                  <p:embed/>
                </p:oleObj>
              </mc:Choice>
              <mc:Fallback>
                <p:oleObj name="" r:id="rId1" imgW="5286375" imgH="1066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4900"/>
                        <a:ext cx="10713085" cy="217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894330"/>
          <a:ext cx="10713085" cy="308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514475" progId="Word.Document.8">
                  <p:embed/>
                </p:oleObj>
              </mc:Choice>
              <mc:Fallback>
                <p:oleObj name="" r:id="rId3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894330"/>
                        <a:ext cx="10713085" cy="308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248" y="986155"/>
          <a:ext cx="11061065" cy="537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57825" imgH="2638425" progId="Word.Document.8">
                  <p:embed/>
                </p:oleObj>
              </mc:Choice>
              <mc:Fallback>
                <p:oleObj name="" r:id="rId1" imgW="5457825" imgH="2638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248" y="986155"/>
                        <a:ext cx="11061065" cy="537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2220" y="141224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2220" y="141224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5360" y="262636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5360" y="262636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6775" y="384048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6775" y="384048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5360" y="507873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5360" y="507873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77240"/>
          <a:ext cx="1071308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43050" progId="Word.Document.8">
                  <p:embed/>
                </p:oleObj>
              </mc:Choice>
              <mc:Fallback>
                <p:oleObj name="" r:id="rId1" imgW="5286375" imgH="1543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77240"/>
                        <a:ext cx="10713085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620770"/>
          <a:ext cx="10713085" cy="228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23950" progId="Word.Document.8">
                  <p:embed/>
                </p:oleObj>
              </mc:Choice>
              <mc:Fallback>
                <p:oleObj name="" r:id="rId3" imgW="5286375" imgH="1123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3620770"/>
                        <a:ext cx="10713085" cy="2289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18503"/>
          <a:ext cx="10713085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18503"/>
                        <a:ext cx="10713085" cy="326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9" name="图片 129" descr="2401V1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86910" y="3979545"/>
            <a:ext cx="2157730" cy="198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44563"/>
          <a:ext cx="10713085" cy="510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05075" progId="Word.Document.8">
                  <p:embed/>
                </p:oleObj>
              </mc:Choice>
              <mc:Fallback>
                <p:oleObj name="" r:id="rId1" imgW="5286375" imgH="2505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44563"/>
                        <a:ext cx="10713085" cy="510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77913"/>
          <a:ext cx="10713085" cy="254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77913"/>
                        <a:ext cx="10713085" cy="2541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426460"/>
          <a:ext cx="10713085" cy="267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314450" progId="Word.Document.8">
                  <p:embed/>
                </p:oleObj>
              </mc:Choice>
              <mc:Fallback>
                <p:oleObj name="" r:id="rId3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3426460"/>
                        <a:ext cx="10713085" cy="267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177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177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03388"/>
          <a:ext cx="10713085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14450" progId="Word.Document.8">
                  <p:embed/>
                </p:oleObj>
              </mc:Choice>
              <mc:Fallback>
                <p:oleObj name="" r:id="rId1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03388"/>
                        <a:ext cx="10713085" cy="267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85240"/>
          <a:ext cx="10713085" cy="448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00275" progId="Word.Document.8">
                  <p:embed/>
                </p:oleObj>
              </mc:Choice>
              <mc:Fallback>
                <p:oleObj name="" r:id="rId1" imgW="5286375" imgH="2200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85240"/>
                        <a:ext cx="10713085" cy="448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07135"/>
          <a:ext cx="10713085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33550" progId="Word.Document.8">
                  <p:embed/>
                </p:oleObj>
              </mc:Choice>
              <mc:Fallback>
                <p:oleObj name="" r:id="rId1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07135"/>
                        <a:ext cx="10713085" cy="353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92505"/>
          <a:ext cx="10713085" cy="547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92505"/>
                        <a:ext cx="10713085" cy="547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2078"/>
          <a:ext cx="10713085" cy="347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04975" progId="Word.Document.8">
                  <p:embed/>
                </p:oleObj>
              </mc:Choice>
              <mc:Fallback>
                <p:oleObj name="" r:id="rId1" imgW="5286375" imgH="1704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2078"/>
                        <a:ext cx="10713085" cy="347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1" y="876935"/>
          <a:ext cx="11099800" cy="531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76875" imgH="2609850" progId="Word.Document.8">
                  <p:embed/>
                </p:oleObj>
              </mc:Choice>
              <mc:Fallback>
                <p:oleObj name="" r:id="rId1" imgW="54768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1" y="876935"/>
                        <a:ext cx="11099800" cy="5312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42353"/>
          <a:ext cx="10713085" cy="415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38350" progId="Word.Document.8">
                  <p:embed/>
                </p:oleObj>
              </mc:Choice>
              <mc:Fallback>
                <p:oleObj name="" r:id="rId1" imgW="5286375" imgH="2038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42353"/>
                        <a:ext cx="10713085" cy="415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8553"/>
          <a:ext cx="10713085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90675" progId="Word.Document.8">
                  <p:embed/>
                </p:oleObj>
              </mc:Choice>
              <mc:Fallback>
                <p:oleObj name="" r:id="rId1" imgW="5286375" imgH="1590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8553"/>
                        <a:ext cx="10713085" cy="324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9" name="图片 259" descr="2401V17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20965" y="4253230"/>
            <a:ext cx="1877695" cy="174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07060"/>
          <a:ext cx="10713085" cy="632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05150" progId="Word.Document.8">
                  <p:embed/>
                </p:oleObj>
              </mc:Choice>
              <mc:Fallback>
                <p:oleObj name="" r:id="rId1" imgW="5286375" imgH="3105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07060"/>
                        <a:ext cx="10713085" cy="6328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177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177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6220"/>
          <a:ext cx="10713085" cy="149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6220"/>
                        <a:ext cx="10713085" cy="149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72143"/>
          <a:ext cx="10713085" cy="20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72143"/>
                        <a:ext cx="10713085" cy="201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20115"/>
          <a:ext cx="10713085" cy="182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95350" progId="Word.Document.8">
                  <p:embed/>
                </p:oleObj>
              </mc:Choice>
              <mc:Fallback>
                <p:oleObj name="" r:id="rId1" imgW="5286375" imgH="895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20115"/>
                        <a:ext cx="10713085" cy="182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157028"/>
          <a:ext cx="10713085" cy="213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47750" progId="Word.Document.8">
                  <p:embed/>
                </p:oleObj>
              </mc:Choice>
              <mc:Fallback>
                <p:oleObj name="" r:id="rId3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157028"/>
                        <a:ext cx="10713085" cy="213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123" descr="X387.TIF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4756150" y="1910080"/>
            <a:ext cx="2007870" cy="1850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1" y="1085533"/>
          <a:ext cx="11099800" cy="511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76875" imgH="2514600" progId="Word.Document.8">
                  <p:embed/>
                </p:oleObj>
              </mc:Choice>
              <mc:Fallback>
                <p:oleObj name="" r:id="rId1" imgW="5476875" imgH="2514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1" y="1085533"/>
                        <a:ext cx="11099800" cy="5118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8360" y="239395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8360" y="239395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2480" y="463296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2480" y="463296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36820" y="5269866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6820" y="5269866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9293" y="1708785"/>
          <a:ext cx="10848975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53050" imgH="1419225" progId="Word.Document.8">
                  <p:embed/>
                </p:oleObj>
              </mc:Choice>
              <mc:Fallback>
                <p:oleObj name="" r:id="rId1" imgW="5353050" imgH="1419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9293" y="1708785"/>
                        <a:ext cx="10848975" cy="288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9540" y="3669666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9540" y="3669666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537970"/>
          <a:ext cx="10713085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52600" progId="Word.Document.8">
                  <p:embed/>
                </p:oleObj>
              </mc:Choice>
              <mc:Fallback>
                <p:oleObj name="" r:id="rId1" imgW="5286375" imgH="1752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537970"/>
                        <a:ext cx="10713085" cy="356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265873"/>
          <a:ext cx="10713085" cy="411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19300" progId="Word.Document.8">
                  <p:embed/>
                </p:oleObj>
              </mc:Choice>
              <mc:Fallback>
                <p:oleObj name="" r:id="rId1" imgW="5286375" imgH="2019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265873"/>
                        <a:ext cx="10713085" cy="411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6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84</vt:i4>
      </vt:variant>
      <vt:variant>
        <vt:lpstr>幻灯片标题</vt:lpstr>
      </vt:variant>
      <vt:variant>
        <vt:i4>56</vt:i4>
      </vt:variant>
    </vt:vector>
  </HeadingPairs>
  <TitlesOfParts>
    <vt:vector size="15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68</cp:revision>
  <dcterms:created xsi:type="dcterms:W3CDTF">2023-08-09T12:44:00Z</dcterms:created>
  <dcterms:modified xsi:type="dcterms:W3CDTF">2025-04-02T00:49:11Z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