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1" r:id="rId6"/>
    <p:sldId id="396" r:id="rId7"/>
    <p:sldId id="398" r:id="rId8"/>
    <p:sldId id="432" r:id="rId9"/>
    <p:sldId id="399" r:id="rId10"/>
    <p:sldId id="433" r:id="rId11"/>
    <p:sldId id="400" r:id="rId12"/>
    <p:sldId id="435" r:id="rId13"/>
    <p:sldId id="401" r:id="rId14"/>
    <p:sldId id="426" r:id="rId15"/>
    <p:sldId id="436" r:id="rId16"/>
    <p:sldId id="404" r:id="rId17"/>
    <p:sldId id="415" r:id="rId18"/>
    <p:sldId id="405" r:id="rId19"/>
    <p:sldId id="427" r:id="rId20"/>
    <p:sldId id="406" r:id="rId21"/>
    <p:sldId id="428" r:id="rId22"/>
    <p:sldId id="434" r:id="rId23"/>
    <p:sldId id="410" r:id="rId24"/>
    <p:sldId id="411" r:id="rId25"/>
    <p:sldId id="412" r:id="rId26"/>
    <p:sldId id="424" r:id="rId27"/>
    <p:sldId id="417" r:id="rId28"/>
    <p:sldId id="418" r:id="rId29"/>
    <p:sldId id="419" r:id="rId30"/>
    <p:sldId id="420" r:id="rId31"/>
    <p:sldId id="35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0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</a:t>
            </a:r>
            <a:r>
              <a:rPr lang="zh-CN" altLang="en-US" sz="3200"/>
              <a:t>平面向量的概念与线性运算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第五章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0053"/>
          <a:ext cx="11163935" cy="592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0053"/>
                        <a:ext cx="11163935" cy="592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5613"/>
          <a:ext cx="11163935" cy="252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5613"/>
                        <a:ext cx="11163935" cy="252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9398"/>
          <a:ext cx="11163935" cy="635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59398"/>
                        <a:ext cx="11163935" cy="635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4238"/>
          <a:ext cx="11163935" cy="51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4238"/>
                        <a:ext cx="11163935" cy="511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33931"/>
          <a:ext cx="1116393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24000" progId="Word.Document.8">
                  <p:embed/>
                </p:oleObj>
              </mc:Choice>
              <mc:Fallback>
                <p:oleObj name="" r:id="rId3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33931"/>
                        <a:ext cx="11163935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2783"/>
          <a:ext cx="11163935" cy="347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38300" progId="Word.Document.8">
                  <p:embed/>
                </p:oleObj>
              </mc:Choice>
              <mc:Fallback>
                <p:oleObj name="" r:id="rId1" imgW="5286375" imgH="1638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2783"/>
                        <a:ext cx="11163935" cy="347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7035"/>
          <a:ext cx="11163935" cy="350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7035"/>
                        <a:ext cx="11163935" cy="350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598"/>
          <a:ext cx="11163935" cy="488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7598"/>
                        <a:ext cx="11163935" cy="488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9173"/>
          <a:ext cx="11163935" cy="502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9173"/>
                        <a:ext cx="11163935" cy="502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3218"/>
          <a:ext cx="11163935" cy="676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43218"/>
                        <a:ext cx="11163935" cy="676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24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24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11071"/>
          <a:ext cx="11163935" cy="341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11071"/>
                        <a:ext cx="11163935" cy="341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1150"/>
          <a:ext cx="11163935" cy="629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1150"/>
                        <a:ext cx="11163935" cy="629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882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882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96858"/>
          <a:ext cx="11163935" cy="388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28800" progId="Word.Document.8">
                  <p:embed/>
                </p:oleObj>
              </mc:Choice>
              <mc:Fallback>
                <p:oleObj name="" r:id="rId3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96858"/>
                        <a:ext cx="11163935" cy="388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7481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427481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82558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82558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8833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818833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1505"/>
          <a:ext cx="11163935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1505"/>
                        <a:ext cx="11163935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7883"/>
          <a:ext cx="11163935" cy="574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7883"/>
                        <a:ext cx="11163935" cy="574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710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4710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5315"/>
          <a:ext cx="11163935" cy="275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95400" progId="Word.Document.8">
                  <p:embed/>
                </p:oleObj>
              </mc:Choice>
              <mc:Fallback>
                <p:oleObj name="" r:id="rId3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85315"/>
                        <a:ext cx="11163935" cy="275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" name="图片 130" descr="2401V16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5010" y="3788410"/>
            <a:ext cx="2713990" cy="198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5665"/>
          <a:ext cx="11163935" cy="533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5665"/>
                        <a:ext cx="11163935" cy="533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9118"/>
          <a:ext cx="11163935" cy="27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29118"/>
                        <a:ext cx="11163935" cy="275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6365"/>
          <a:ext cx="11163935" cy="440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76450" progId="Word.Document.8">
                  <p:embed/>
                </p:oleObj>
              </mc:Choice>
              <mc:Fallback>
                <p:oleObj name="" r:id="rId1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6365"/>
                        <a:ext cx="11163935" cy="440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715" y="1813878"/>
          <a:ext cx="11163935" cy="21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3715" y="1813878"/>
                        <a:ext cx="11163935" cy="21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2493"/>
          <a:ext cx="11163935" cy="282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2493"/>
                        <a:ext cx="11163935" cy="282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04236"/>
          <a:ext cx="11163935" cy="297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04236"/>
                        <a:ext cx="11163935" cy="297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973"/>
          <a:ext cx="11163935" cy="262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38250" progId="Word.Document.8">
                  <p:embed/>
                </p:oleObj>
              </mc:Choice>
              <mc:Fallback>
                <p:oleObj name="" r:id="rId1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973"/>
                        <a:ext cx="11163935" cy="262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7823"/>
          <a:ext cx="11163935" cy="360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7823"/>
                        <a:ext cx="11163935" cy="360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817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817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7818"/>
          <a:ext cx="11163935" cy="339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7818"/>
                        <a:ext cx="11163935" cy="339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8330"/>
          <a:ext cx="11163935" cy="252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8330"/>
                        <a:ext cx="11163935" cy="252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29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2025-04-14T01:14:46Z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