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33" r:id="rId7"/>
    <p:sldId id="556" r:id="rId8"/>
    <p:sldId id="557" r:id="rId9"/>
    <p:sldId id="449" r:id="rId10"/>
    <p:sldId id="403" r:id="rId11"/>
    <p:sldId id="404" r:id="rId12"/>
    <p:sldId id="405" r:id="rId13"/>
    <p:sldId id="406" r:id="rId14"/>
    <p:sldId id="463" r:id="rId15"/>
    <p:sldId id="408" r:id="rId16"/>
    <p:sldId id="409" r:id="rId17"/>
    <p:sldId id="410" r:id="rId18"/>
    <p:sldId id="524" r:id="rId19"/>
    <p:sldId id="535" r:id="rId20"/>
    <p:sldId id="484" r:id="rId21"/>
    <p:sldId id="494" r:id="rId22"/>
    <p:sldId id="513" r:id="rId23"/>
    <p:sldId id="514" r:id="rId24"/>
    <p:sldId id="536" r:id="rId25"/>
    <p:sldId id="508" r:id="rId26"/>
    <p:sldId id="537" r:id="rId27"/>
    <p:sldId id="538" r:id="rId28"/>
    <p:sldId id="558" r:id="rId29"/>
    <p:sldId id="509" r:id="rId30"/>
    <p:sldId id="559" r:id="rId31"/>
    <p:sldId id="453" r:id="rId32"/>
    <p:sldId id="526" r:id="rId33"/>
    <p:sldId id="539" r:id="rId34"/>
    <p:sldId id="541" r:id="rId35"/>
    <p:sldId id="543" r:id="rId36"/>
    <p:sldId id="544" r:id="rId37"/>
    <p:sldId id="560" r:id="rId38"/>
    <p:sldId id="545" r:id="rId39"/>
    <p:sldId id="555" r:id="rId40"/>
    <p:sldId id="352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0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0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4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5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平面向量的基本定理与坐标表示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第五章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平面向量与复数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87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87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8576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8576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1758"/>
          <a:ext cx="10713085" cy="20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1758"/>
                        <a:ext cx="10713085" cy="20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49003"/>
          <a:ext cx="10713085" cy="164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49003"/>
                        <a:ext cx="10713085" cy="1649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75118"/>
          <a:ext cx="10713085" cy="149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575118"/>
                        <a:ext cx="10713085" cy="149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3344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3344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8788"/>
          <a:ext cx="10713085" cy="112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52450" progId="Word.Document.8">
                  <p:embed/>
                </p:oleObj>
              </mc:Choice>
              <mc:Fallback>
                <p:oleObj name="" r:id="rId1" imgW="5286375" imgH="552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8788"/>
                        <a:ext cx="10713085" cy="112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94000"/>
          <a:ext cx="10713085" cy="214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94000"/>
                        <a:ext cx="10713085" cy="214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88550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88550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29435"/>
          <a:ext cx="10713720" cy="27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62075" progId="Word.Document.8">
                  <p:embed/>
                </p:oleObj>
              </mc:Choice>
              <mc:Fallback>
                <p:oleObj name="" r:id="rId3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829435"/>
                        <a:ext cx="10713720" cy="2771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7813"/>
          <a:ext cx="10713085" cy="646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77813"/>
                        <a:ext cx="10713085" cy="646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9395"/>
          <a:ext cx="10713085" cy="307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9395"/>
                        <a:ext cx="10713085" cy="307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3288"/>
          <a:ext cx="10713085" cy="547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95575" progId="Word.Document.8">
                  <p:embed/>
                </p:oleObj>
              </mc:Choice>
              <mc:Fallback>
                <p:oleObj name="" r:id="rId1" imgW="5286375" imgH="2695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3288"/>
                        <a:ext cx="10713085" cy="547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6335"/>
          <a:ext cx="10713085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6335"/>
                        <a:ext cx="10713085" cy="420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801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801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73973"/>
          <a:ext cx="10713085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73973"/>
                        <a:ext cx="10713085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3670"/>
          <a:ext cx="10713085" cy="401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71675" progId="Word.Document.8">
                  <p:embed/>
                </p:oleObj>
              </mc:Choice>
              <mc:Fallback>
                <p:oleObj name="" r:id="rId1" imgW="5286375" imgH="1971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3670"/>
                        <a:ext cx="10713085" cy="401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0065"/>
          <a:ext cx="10713085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0065"/>
                        <a:ext cx="10713085" cy="269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3435"/>
          <a:ext cx="10713085" cy="523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3435"/>
                        <a:ext cx="10713085" cy="523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8883"/>
          <a:ext cx="10713085" cy="236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8883"/>
                        <a:ext cx="10713085" cy="236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315971"/>
          <a:ext cx="10713085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315971"/>
                        <a:ext cx="10713085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2698"/>
          <a:ext cx="10713085" cy="385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2698"/>
                        <a:ext cx="10713085" cy="3856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8983"/>
          <a:ext cx="10713085" cy="573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19400" progId="Word.Document.8">
                  <p:embed/>
                </p:oleObj>
              </mc:Choice>
              <mc:Fallback>
                <p:oleObj name="" r:id="rId1" imgW="5286375" imgH="2819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8983"/>
                        <a:ext cx="10713085" cy="573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70" y="1579245"/>
            <a:ext cx="1782445" cy="1849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7220"/>
          <a:ext cx="10713085" cy="296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57325" progId="Word.Document.8">
                  <p:embed/>
                </p:oleObj>
              </mc:Choice>
              <mc:Fallback>
                <p:oleObj name="" r:id="rId1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7220"/>
                        <a:ext cx="10713085" cy="296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7783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7783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4580"/>
          <a:ext cx="10713085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4580"/>
                        <a:ext cx="10713085" cy="2616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87103"/>
          <a:ext cx="1071308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87103"/>
                        <a:ext cx="1071308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74675"/>
          <a:ext cx="10713085" cy="567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74675"/>
                        <a:ext cx="10713085" cy="567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07600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07600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779588"/>
          <a:ext cx="10713720" cy="445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190750" progId="Word.Document.8">
                  <p:embed/>
                </p:oleObj>
              </mc:Choice>
              <mc:Fallback>
                <p:oleObj name="" r:id="rId3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779588"/>
                        <a:ext cx="10713720" cy="445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53560" y="254127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3560" y="254127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9945" y="336486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9945" y="336486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6370" y="3133726"/>
          <a:ext cx="1070991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76370" y="3133726"/>
                        <a:ext cx="1070991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0050" y="5293044"/>
          <a:ext cx="1070991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10050" y="5293044"/>
                        <a:ext cx="1070991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5280"/>
          <a:ext cx="10713085" cy="66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35280"/>
                        <a:ext cx="10713085" cy="668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2368"/>
          <a:ext cx="10713085" cy="2461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9675" progId="Word.Document.8">
                  <p:embed/>
                </p:oleObj>
              </mc:Choice>
              <mc:Fallback>
                <p:oleObj name="" r:id="rId1" imgW="5286375" imgH="1209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2368"/>
                        <a:ext cx="10713085" cy="2461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94088"/>
          <a:ext cx="10713085" cy="184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94088"/>
                        <a:ext cx="10713085" cy="184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6060"/>
          <a:ext cx="10713085" cy="308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6060"/>
                        <a:ext cx="10713085" cy="308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2835"/>
          <a:ext cx="10713085" cy="467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2835"/>
                        <a:ext cx="10713085" cy="467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7010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7010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73680"/>
          <a:ext cx="10713085" cy="275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73680"/>
                        <a:ext cx="10713085" cy="275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8630"/>
          <a:ext cx="107130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8630"/>
                        <a:ext cx="1071308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7200"/>
          <a:ext cx="10713085" cy="26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7200"/>
                        <a:ext cx="10713085" cy="265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2098"/>
          <a:ext cx="10713085" cy="308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2098"/>
                        <a:ext cx="10713085" cy="308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1524318"/>
          <a:ext cx="10714355" cy="325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1524318"/>
                        <a:ext cx="10714355" cy="3258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0335" y="286766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335" y="286766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1275" y="285877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1275" y="285877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6890" y="367030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6890" y="367030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41228" y="3642678"/>
          <a:ext cx="1071054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41228" y="3642678"/>
                        <a:ext cx="1071054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1223645"/>
          <a:ext cx="10714355" cy="3859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1223645"/>
                        <a:ext cx="10714355" cy="3859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7650" y="24752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7650" y="24752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8645" y="2226311"/>
          <a:ext cx="1070991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8645" y="2226311"/>
                        <a:ext cx="1070991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2430" y="398589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72430" y="398589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603" y="1171575"/>
          <a:ext cx="10714355" cy="467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603" y="1171575"/>
                        <a:ext cx="10714355" cy="467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76290" y="190500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6290" y="190500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2960" y="1980883"/>
          <a:ext cx="10709910" cy="12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2960" y="1980883"/>
                        <a:ext cx="10709910" cy="124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4000" y="3746183"/>
          <a:ext cx="10709910" cy="124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609600" progId="Word.Document.8">
                  <p:embed/>
                </p:oleObj>
              </mc:Choice>
              <mc:Fallback>
                <p:oleObj name="" r:id="rId7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3746183"/>
                        <a:ext cx="10709910" cy="124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721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721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5184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35184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19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19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36826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36826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040"/>
          <a:ext cx="10713085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040"/>
                        <a:ext cx="10713085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536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536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65</vt:i4>
      </vt:variant>
      <vt:variant>
        <vt:lpstr>幻灯片标题</vt:lpstr>
      </vt:variant>
      <vt:variant>
        <vt:i4>38</vt:i4>
      </vt:variant>
    </vt:vector>
  </HeadingPairs>
  <TitlesOfParts>
    <vt:vector size="11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69</cp:revision>
  <dcterms:created xsi:type="dcterms:W3CDTF">2023-08-09T12:44:00Z</dcterms:created>
  <dcterms:modified xsi:type="dcterms:W3CDTF">2025-04-09T01:41:49Z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