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432" r:id="rId8"/>
    <p:sldId id="399" r:id="rId9"/>
    <p:sldId id="400" r:id="rId10"/>
    <p:sldId id="401" r:id="rId11"/>
    <p:sldId id="426" r:id="rId12"/>
    <p:sldId id="404" r:id="rId13"/>
    <p:sldId id="415" r:id="rId14"/>
    <p:sldId id="405" r:id="rId15"/>
    <p:sldId id="427" r:id="rId16"/>
    <p:sldId id="406" r:id="rId17"/>
    <p:sldId id="428" r:id="rId18"/>
    <p:sldId id="434" r:id="rId19"/>
    <p:sldId id="437" r:id="rId20"/>
    <p:sldId id="410" r:id="rId21"/>
    <p:sldId id="411" r:id="rId22"/>
    <p:sldId id="412" r:id="rId23"/>
    <p:sldId id="424" r:id="rId24"/>
    <p:sldId id="417" r:id="rId25"/>
    <p:sldId id="418" r:id="rId26"/>
    <p:sldId id="438" r:id="rId27"/>
    <p:sldId id="419" r:id="rId28"/>
    <p:sldId id="420" r:id="rId29"/>
    <p:sldId id="439" r:id="rId30"/>
    <p:sldId id="35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平面向量的基本定理与坐标表示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第五章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42491"/>
          <a:ext cx="11163935" cy="34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09725" progId="Word.Document.8">
                  <p:embed/>
                </p:oleObj>
              </mc:Choice>
              <mc:Fallback>
                <p:oleObj name="" r:id="rId3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42491"/>
                        <a:ext cx="11163935" cy="341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54443"/>
          <a:ext cx="11163935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86000" progId="Word.Document.8">
                  <p:embed/>
                </p:oleObj>
              </mc:Choice>
              <mc:Fallback>
                <p:oleObj name="" r:id="rId1" imgW="5286375" imgH="2286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54443"/>
                        <a:ext cx="11163935" cy="485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9503"/>
          <a:ext cx="11163935" cy="465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9503"/>
                        <a:ext cx="11163935" cy="465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9946"/>
          <a:ext cx="1116393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99946"/>
                        <a:ext cx="11163935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0838"/>
          <a:ext cx="11163935" cy="613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50838"/>
                        <a:ext cx="11163935" cy="613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98158"/>
          <a:ext cx="11163935" cy="597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98158"/>
                        <a:ext cx="11163935" cy="597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40" y="1196975"/>
            <a:ext cx="1758315" cy="168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8528"/>
          <a:ext cx="11163935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8528"/>
                        <a:ext cx="11163935" cy="508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6048"/>
          <a:ext cx="11163935" cy="382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6048"/>
                        <a:ext cx="11163935" cy="382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412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412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24848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24848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47596"/>
          <a:ext cx="11163935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347596"/>
                        <a:ext cx="11163935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44863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344863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7795"/>
          <a:ext cx="1116393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85850" progId="Word.Document.8">
                  <p:embed/>
                </p:oleObj>
              </mc:Choice>
              <mc:Fallback>
                <p:oleObj name="" r:id="rId3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07795"/>
                        <a:ext cx="11163935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538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538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94853"/>
          <a:ext cx="11163935" cy="319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94853"/>
                        <a:ext cx="11163935" cy="319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715" y="4872038"/>
          <a:ext cx="11163935" cy="109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514350" progId="Word.Document.8">
                  <p:embed/>
                </p:oleObj>
              </mc:Choice>
              <mc:Fallback>
                <p:oleObj name="" r:id="rId5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715" y="4872038"/>
                        <a:ext cx="11163935" cy="109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5580"/>
          <a:ext cx="11163935" cy="255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5580"/>
                        <a:ext cx="11163935" cy="255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15620"/>
          <a:ext cx="11163935" cy="592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15620"/>
                        <a:ext cx="11163935" cy="592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081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081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72335"/>
          <a:ext cx="11163935" cy="277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72335"/>
                        <a:ext cx="11163935" cy="277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1448"/>
          <a:ext cx="11163935" cy="424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1448"/>
                        <a:ext cx="11163935" cy="424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1448"/>
          <a:ext cx="11163935" cy="424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1448"/>
                        <a:ext cx="11163935" cy="424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8733"/>
          <a:ext cx="11163935" cy="47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09800" progId="Word.Document.8">
                  <p:embed/>
                </p:oleObj>
              </mc:Choice>
              <mc:Fallback>
                <p:oleObj name="" r:id="rId1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88733"/>
                        <a:ext cx="11163935" cy="470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1573"/>
          <a:ext cx="11163935" cy="436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1573"/>
                        <a:ext cx="11163935" cy="4369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79170"/>
          <a:ext cx="11163935" cy="471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19325" progId="Word.Document.8">
                  <p:embed/>
                </p:oleObj>
              </mc:Choice>
              <mc:Fallback>
                <p:oleObj name="" r:id="rId1" imgW="5286375" imgH="2219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79170"/>
                        <a:ext cx="11163935" cy="471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1272540"/>
          <a:ext cx="11164570" cy="236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1272540"/>
                        <a:ext cx="11164570" cy="236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88678"/>
          <a:ext cx="11163935" cy="235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88678"/>
                        <a:ext cx="11163935" cy="2350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4010"/>
          <a:ext cx="11163935" cy="279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4010"/>
                        <a:ext cx="11163935" cy="279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6593"/>
          <a:ext cx="11163935" cy="550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6593"/>
                        <a:ext cx="11163935" cy="550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5693"/>
          <a:ext cx="11163935" cy="278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5693"/>
                        <a:ext cx="11163935" cy="278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71241"/>
          <a:ext cx="11163935" cy="276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71241"/>
                        <a:ext cx="11163935" cy="276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0160"/>
          <a:ext cx="11163935" cy="238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23950" progId="Word.Document.8">
                  <p:embed/>
                </p:oleObj>
              </mc:Choice>
              <mc:Fallback>
                <p:oleObj name="" r:id="rId1" imgW="5286375" imgH="1123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80160"/>
                        <a:ext cx="11163935" cy="238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689668"/>
          <a:ext cx="1116457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343" y="3689668"/>
                        <a:ext cx="11164570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03238"/>
          <a:ext cx="11163935" cy="635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03238"/>
                        <a:ext cx="11163935" cy="635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9075"/>
          <a:ext cx="11163935" cy="669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3152775" progId="Word.Document.8">
                  <p:embed/>
                </p:oleObj>
              </mc:Choice>
              <mc:Fallback>
                <p:oleObj name="" r:id="rId1" imgW="5286375" imgH="3152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9075"/>
                        <a:ext cx="11163935" cy="669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28</vt:i4>
      </vt:variant>
    </vt:vector>
  </HeadingPairs>
  <TitlesOfParts>
    <vt:vector size="7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73</cp:revision>
  <dcterms:created xsi:type="dcterms:W3CDTF">2023-08-09T12:44:00Z</dcterms:created>
  <dcterms:modified xsi:type="dcterms:W3CDTF">2025-04-14T01:14:56Z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