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33" r:id="rId7"/>
    <p:sldId id="561" r:id="rId8"/>
    <p:sldId id="562" r:id="rId9"/>
    <p:sldId id="556" r:id="rId10"/>
    <p:sldId id="557" r:id="rId11"/>
    <p:sldId id="563" r:id="rId12"/>
    <p:sldId id="449" r:id="rId13"/>
    <p:sldId id="403" r:id="rId14"/>
    <p:sldId id="404" r:id="rId15"/>
    <p:sldId id="405" r:id="rId16"/>
    <p:sldId id="406" r:id="rId17"/>
    <p:sldId id="463" r:id="rId18"/>
    <p:sldId id="408" r:id="rId19"/>
    <p:sldId id="409" r:id="rId20"/>
    <p:sldId id="524" r:id="rId21"/>
    <p:sldId id="535" r:id="rId22"/>
    <p:sldId id="484" r:id="rId23"/>
    <p:sldId id="494" r:id="rId24"/>
    <p:sldId id="513" r:id="rId25"/>
    <p:sldId id="514" r:id="rId26"/>
    <p:sldId id="536" r:id="rId27"/>
    <p:sldId id="508" r:id="rId28"/>
    <p:sldId id="509" r:id="rId29"/>
    <p:sldId id="559" r:id="rId30"/>
    <p:sldId id="564" r:id="rId31"/>
    <p:sldId id="453" r:id="rId32"/>
    <p:sldId id="526" r:id="rId33"/>
    <p:sldId id="565" r:id="rId34"/>
    <p:sldId id="539" r:id="rId35"/>
    <p:sldId id="541" r:id="rId36"/>
    <p:sldId id="543" r:id="rId37"/>
    <p:sldId id="544" r:id="rId38"/>
    <p:sldId id="545" r:id="rId39"/>
    <p:sldId id="555" r:id="rId40"/>
    <p:sldId id="566" r:id="rId41"/>
    <p:sldId id="567" r:id="rId42"/>
    <p:sldId id="568" r:id="rId43"/>
    <p:sldId id="569" r:id="rId44"/>
    <p:sldId id="570" r:id="rId45"/>
    <p:sldId id="352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0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4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1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8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5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6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7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平面向量数量积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第五章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平面向量与复数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721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721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2299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62299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19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19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65046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65046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7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7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536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536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7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7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53311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53311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0450"/>
          <a:ext cx="10713085" cy="265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0450"/>
                        <a:ext cx="10713085" cy="265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68091"/>
          <a:ext cx="1071308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68091"/>
                        <a:ext cx="1071308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740853"/>
          <a:ext cx="1071308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28700" progId="Word.Document.8">
                  <p:embed/>
                </p:oleObj>
              </mc:Choice>
              <mc:Fallback>
                <p:oleObj name="" r:id="rId1" imgW="5286375" imgH="1028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740853"/>
                        <a:ext cx="10713085" cy="209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96335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96335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3795"/>
          <a:ext cx="10713085" cy="18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3795"/>
                        <a:ext cx="10713085" cy="185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70810"/>
          <a:ext cx="10713085" cy="245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70810"/>
                        <a:ext cx="10713085" cy="245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5883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5883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32255"/>
          <a:ext cx="10713720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62075" progId="Word.Document.8">
                  <p:embed/>
                </p:oleObj>
              </mc:Choice>
              <mc:Fallback>
                <p:oleObj name="" r:id="rId3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532255"/>
                        <a:ext cx="10713720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410075"/>
          <a:ext cx="1071372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4410075"/>
                        <a:ext cx="1071372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2203"/>
          <a:ext cx="10713085" cy="38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2203"/>
                        <a:ext cx="10713085" cy="387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1503"/>
          <a:ext cx="10713085" cy="356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1503"/>
                        <a:ext cx="10713085" cy="356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271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271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37106"/>
          <a:ext cx="10713085" cy="344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37106"/>
                        <a:ext cx="10713085" cy="344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31035"/>
          <a:ext cx="1071308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31035"/>
                        <a:ext cx="10713085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8333"/>
          <a:ext cx="10713085" cy="306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8333"/>
                        <a:ext cx="10713085" cy="306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6428"/>
          <a:ext cx="10713085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6428"/>
                        <a:ext cx="10713085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0273"/>
          <a:ext cx="10713085" cy="503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0273"/>
                        <a:ext cx="10713085" cy="503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5513"/>
          <a:ext cx="10713085" cy="197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71550" progId="Word.Document.8">
                  <p:embed/>
                </p:oleObj>
              </mc:Choice>
              <mc:Fallback>
                <p:oleObj name="" r:id="rId1" imgW="5286375" imgH="971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5513"/>
                        <a:ext cx="10713085" cy="197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34996"/>
          <a:ext cx="10713085" cy="310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24000" progId="Word.Document.8">
                  <p:embed/>
                </p:oleObj>
              </mc:Choice>
              <mc:Fallback>
                <p:oleObj name="" r:id="rId3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34996"/>
                        <a:ext cx="10713085" cy="310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778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778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4120"/>
          <a:ext cx="10713085" cy="209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28700" progId="Word.Document.8">
                  <p:embed/>
                </p:oleObj>
              </mc:Choice>
              <mc:Fallback>
                <p:oleObj name="" r:id="rId1" imgW="5286375" imgH="1028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4120"/>
                        <a:ext cx="10713085" cy="209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06763"/>
          <a:ext cx="10713085" cy="294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47800" progId="Word.Document.8">
                  <p:embed/>
                </p:oleObj>
              </mc:Choice>
              <mc:Fallback>
                <p:oleObj name="" r:id="rId3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06763"/>
                        <a:ext cx="10713085" cy="294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778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778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8148"/>
          <a:ext cx="10713085" cy="345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8148"/>
                        <a:ext cx="10713085" cy="345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026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026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294448"/>
          <a:ext cx="10713720" cy="542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667000" progId="Word.Document.8">
                  <p:embed/>
                </p:oleObj>
              </mc:Choice>
              <mc:Fallback>
                <p:oleObj name="" r:id="rId3" imgW="5286375" imgH="2667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294448"/>
                        <a:ext cx="10713720" cy="542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0885" y="179578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0885" y="179578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3960" y="520160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3960" y="520160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0305" y="572674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0305" y="572674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7945" y="573563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7945" y="573563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4275"/>
          <a:ext cx="10713085" cy="467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4275"/>
                        <a:ext cx="10713085" cy="467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778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778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9473"/>
          <a:ext cx="10713085" cy="242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9473"/>
                        <a:ext cx="10713085" cy="242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86723"/>
          <a:ext cx="10713085" cy="35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743075" progId="Word.Document.8">
                  <p:embed/>
                </p:oleObj>
              </mc:Choice>
              <mc:Fallback>
                <p:oleObj name="" r:id="rId3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86723"/>
                        <a:ext cx="10713085" cy="35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6098"/>
          <a:ext cx="10713085" cy="24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6098"/>
                        <a:ext cx="10713085" cy="24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5245"/>
          <a:ext cx="10713085" cy="420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5245"/>
                        <a:ext cx="10713085" cy="420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6970"/>
          <a:ext cx="1071308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6970"/>
                        <a:ext cx="1071308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83878"/>
          <a:ext cx="10713085" cy="213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83878"/>
                        <a:ext cx="10713085" cy="213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3958"/>
          <a:ext cx="1071308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3958"/>
                        <a:ext cx="10713085" cy="374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8135"/>
          <a:ext cx="1071308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8135"/>
                        <a:ext cx="10713085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5178"/>
          <a:ext cx="10713085" cy="558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5178"/>
                        <a:ext cx="10713085" cy="558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6125"/>
          <a:ext cx="10713085" cy="566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6125"/>
                        <a:ext cx="10713085" cy="566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1349693"/>
          <a:ext cx="10714355" cy="3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1349693"/>
                        <a:ext cx="10714355" cy="36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9100" y="181419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9100" y="181419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34690" y="235458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4690" y="235458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8250" y="34023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18250" y="34023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7475" y="393954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7475" y="393954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2370" y="39484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62370" y="39484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24340" y="39484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24340" y="39484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1663"/>
          <a:ext cx="10713085" cy="341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1663"/>
                        <a:ext cx="10713085" cy="341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3950"/>
          <a:ext cx="10713085" cy="491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3950"/>
                        <a:ext cx="10713085" cy="491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8308"/>
          <a:ext cx="10713085" cy="235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8308"/>
                        <a:ext cx="10713085" cy="235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1871"/>
          <a:ext cx="10713085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1871"/>
                        <a:ext cx="10713085" cy="546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6233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6233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964565"/>
          <a:ext cx="10714355" cy="504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964565"/>
                        <a:ext cx="10714355" cy="5045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3530" y="2369821"/>
          <a:ext cx="1070991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3530" y="2369821"/>
                        <a:ext cx="1070991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4570" y="2946083"/>
          <a:ext cx="10709910" cy="124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4570" y="2946083"/>
                        <a:ext cx="10709910" cy="124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9065" y="4226243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89065" y="4226243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4570" y="3952876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4570" y="3952876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1772603"/>
          <a:ext cx="10714355" cy="347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1772603"/>
                        <a:ext cx="10714355" cy="347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6480" y="289560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6480" y="289560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9675" y="286004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9675" y="286004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4500" y="286004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4500" y="286004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57695" y="286004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7695" y="286004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6365" y="3332481"/>
          <a:ext cx="1070991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6365" y="3332481"/>
                        <a:ext cx="1070991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3705" y="4186873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3705" y="4186873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9398"/>
          <a:ext cx="10713085" cy="379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9398"/>
                        <a:ext cx="10713085" cy="379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77</vt:i4>
      </vt:variant>
      <vt:variant>
        <vt:lpstr>幻灯片标题</vt:lpstr>
      </vt:variant>
      <vt:variant>
        <vt:i4>43</vt:i4>
      </vt:variant>
    </vt:vector>
  </HeadingPairs>
  <TitlesOfParts>
    <vt:vector size="13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70</cp:revision>
  <dcterms:created xsi:type="dcterms:W3CDTF">2023-08-09T12:44:00Z</dcterms:created>
  <dcterms:modified xsi:type="dcterms:W3CDTF">2025-04-09T01:45:53Z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