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353" r:id="rId5"/>
    <p:sldId id="396" r:id="rId6"/>
    <p:sldId id="398" r:id="rId7"/>
    <p:sldId id="432" r:id="rId8"/>
    <p:sldId id="399" r:id="rId9"/>
    <p:sldId id="440" r:id="rId10"/>
    <p:sldId id="400" r:id="rId11"/>
    <p:sldId id="401" r:id="rId12"/>
    <p:sldId id="426" r:id="rId13"/>
    <p:sldId id="441" r:id="rId14"/>
    <p:sldId id="404" r:id="rId15"/>
    <p:sldId id="415" r:id="rId16"/>
    <p:sldId id="405" r:id="rId17"/>
    <p:sldId id="427" r:id="rId18"/>
    <p:sldId id="406" r:id="rId19"/>
    <p:sldId id="428" r:id="rId20"/>
    <p:sldId id="434" r:id="rId21"/>
    <p:sldId id="437" r:id="rId22"/>
    <p:sldId id="410" r:id="rId23"/>
    <p:sldId id="411" r:id="rId24"/>
    <p:sldId id="412" r:id="rId25"/>
    <p:sldId id="424" r:id="rId26"/>
    <p:sldId id="417" r:id="rId27"/>
    <p:sldId id="418" r:id="rId28"/>
    <p:sldId id="419" r:id="rId29"/>
    <p:sldId id="420" r:id="rId30"/>
    <p:sldId id="352" r:id="rId31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tags" Target="tags/tag103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6.emf"/><Relationship Id="rId1" Type="http://schemas.openxmlformats.org/officeDocument/2006/relationships/oleObject" Target="../embeddings/oleObject13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4.bin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9.e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18.emf"/><Relationship Id="rId1" Type="http://schemas.openxmlformats.org/officeDocument/2006/relationships/oleObject" Target="../embeddings/oleObject15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0.emf"/><Relationship Id="rId1" Type="http://schemas.openxmlformats.org/officeDocument/2006/relationships/oleObject" Target="../embeddings/oleObject17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1.emf"/><Relationship Id="rId1" Type="http://schemas.openxmlformats.org/officeDocument/2006/relationships/oleObject" Target="../embeddings/oleObject18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2.emf"/><Relationship Id="rId1" Type="http://schemas.openxmlformats.org/officeDocument/2006/relationships/oleObject" Target="../embeddings/oleObject19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3.emf"/><Relationship Id="rId1" Type="http://schemas.openxmlformats.org/officeDocument/2006/relationships/oleObject" Target="../embeddings/oleObject20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4.emf"/><Relationship Id="rId1" Type="http://schemas.openxmlformats.org/officeDocument/2006/relationships/oleObject" Target="../embeddings/oleObject21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5.emf"/><Relationship Id="rId1" Type="http://schemas.openxmlformats.org/officeDocument/2006/relationships/oleObject" Target="../embeddings/oleObject22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6.emf"/><Relationship Id="rId1" Type="http://schemas.openxmlformats.org/officeDocument/2006/relationships/oleObject" Target="../embeddings/oleObject23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9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8.e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27.emf"/><Relationship Id="rId1" Type="http://schemas.openxmlformats.org/officeDocument/2006/relationships/oleObject" Target="../embeddings/oleObject24.bin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0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1.e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30.emf"/><Relationship Id="rId1" Type="http://schemas.openxmlformats.org/officeDocument/2006/relationships/oleObject" Target="../embeddings/oleObject27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2.emf"/><Relationship Id="rId1" Type="http://schemas.openxmlformats.org/officeDocument/2006/relationships/oleObject" Target="../embeddings/oleObject29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3.emf"/><Relationship Id="rId1" Type="http://schemas.openxmlformats.org/officeDocument/2006/relationships/oleObject" Target="../embeddings/oleObject30.bin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3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5.e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34.emf"/><Relationship Id="rId1" Type="http://schemas.openxmlformats.org/officeDocument/2006/relationships/oleObject" Target="../embeddings/oleObject31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6.emf"/><Relationship Id="rId1" Type="http://schemas.openxmlformats.org/officeDocument/2006/relationships/oleObject" Target="../embeddings/oleObject33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7.emf"/><Relationship Id="rId1" Type="http://schemas.openxmlformats.org/officeDocument/2006/relationships/oleObject" Target="../embeddings/oleObject34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8.emf"/><Relationship Id="rId1" Type="http://schemas.openxmlformats.org/officeDocument/2006/relationships/oleObject" Target="../embeddings/oleObject35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7.emf"/><Relationship Id="rId1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9.emf"/><Relationship Id="rId1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0.emf"/><Relationship Id="rId1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1.emf"/><Relationship Id="rId1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2.emf"/><Relationship Id="rId1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4.e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3.emf"/><Relationship Id="rId1" Type="http://schemas.openxmlformats.org/officeDocument/2006/relationships/oleObject" Target="../embeddings/oleObject10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5.emf"/><Relationship Id="rId1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en-US" altLang="zh-CN" sz="3200"/>
              <a:t>  </a:t>
            </a:r>
            <a:r>
              <a:rPr lang="zh-CN" altLang="en-US" sz="3200"/>
              <a:t>课时</a:t>
            </a:r>
            <a:r>
              <a:rPr lang="en-US" altLang="zh-CN" sz="3200"/>
              <a:t>3 </a:t>
            </a:r>
            <a:r>
              <a:rPr lang="zh-CN" altLang="en-US" sz="3200"/>
              <a:t>平面向量的数量积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778404" y="2330657"/>
            <a:ext cx="5518150" cy="543560"/>
          </a:xfrm>
        </p:spPr>
        <p:txBody>
          <a:bodyPr>
            <a:normAutofit/>
          </a:bodyPr>
          <a:lstStyle/>
          <a:p>
            <a:r>
              <a:rPr lang="zh-CN" altLang="en-US" sz="3200">
                <a:solidFill>
                  <a:schemeClr val="tx1"/>
                </a:solidFill>
              </a:rPr>
              <a:t>第五章</a:t>
            </a:r>
            <a:endParaRPr lang="zh-CN" altLang="en-US" sz="32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757555"/>
          <a:ext cx="11163935" cy="5502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2590800" progId="Word.Document.8">
                  <p:embed/>
                </p:oleObj>
              </mc:Choice>
              <mc:Fallback>
                <p:oleObj name="" r:id="rId1" imgW="5286375" imgH="2590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757555"/>
                        <a:ext cx="11163935" cy="5502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070928"/>
          <a:ext cx="11163935" cy="4876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2295525" progId="Word.Document.8">
                  <p:embed/>
                </p:oleObj>
              </mc:Choice>
              <mc:Fallback>
                <p:oleObj name="" r:id="rId1" imgW="5286375" imgH="2295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070928"/>
                        <a:ext cx="11163935" cy="4876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61758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61758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142173"/>
          <a:ext cx="11163935" cy="3418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609725" progId="Word.Document.8">
                  <p:embed/>
                </p:oleObj>
              </mc:Choice>
              <mc:Fallback>
                <p:oleObj name="" r:id="rId3" imgW="5286375" imgH="16097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142173"/>
                        <a:ext cx="11163935" cy="3418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073593"/>
          <a:ext cx="11163935" cy="321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514475" progId="Word.Document.8">
                  <p:embed/>
                </p:oleObj>
              </mc:Choice>
              <mc:Fallback>
                <p:oleObj name="" r:id="rId1" imgW="5286375" imgH="1514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073593"/>
                        <a:ext cx="11163935" cy="3216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71283"/>
          <a:ext cx="11163935" cy="4538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133600" progId="Word.Document.8">
                  <p:embed/>
                </p:oleObj>
              </mc:Choice>
              <mc:Fallback>
                <p:oleObj name="" r:id="rId1" imgW="5286375" imgH="2133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71283"/>
                        <a:ext cx="11163935" cy="4538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07771"/>
          <a:ext cx="11163935" cy="466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190750" progId="Word.Document.8">
                  <p:embed/>
                </p:oleObj>
              </mc:Choice>
              <mc:Fallback>
                <p:oleObj name="" r:id="rId1" imgW="5286375" imgH="2190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207771"/>
                        <a:ext cx="11163935" cy="466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907733"/>
          <a:ext cx="11163935" cy="5042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71725" progId="Word.Document.8">
                  <p:embed/>
                </p:oleObj>
              </mc:Choice>
              <mc:Fallback>
                <p:oleObj name="" r:id="rId1" imgW="5286375" imgH="23717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907733"/>
                        <a:ext cx="11163935" cy="5042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521970"/>
          <a:ext cx="11163935" cy="5712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686050" progId="Word.Document.8">
                  <p:embed/>
                </p:oleObj>
              </mc:Choice>
              <mc:Fallback>
                <p:oleObj name="" r:id="rId1" imgW="5286375" imgH="2686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521970"/>
                        <a:ext cx="11163935" cy="5712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545908"/>
          <a:ext cx="11163935" cy="3828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00225" progId="Word.Document.8">
                  <p:embed/>
                </p:oleObj>
              </mc:Choice>
              <mc:Fallback>
                <p:oleObj name="" r:id="rId1" imgW="5286375" imgH="1800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545908"/>
                        <a:ext cx="11163935" cy="3828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666115"/>
          <a:ext cx="11163935" cy="5469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571750" progId="Word.Document.8">
                  <p:embed/>
                </p:oleObj>
              </mc:Choice>
              <mc:Fallback>
                <p:oleObj name="" r:id="rId1" imgW="5286375" imgH="2571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666115"/>
                        <a:ext cx="11163935" cy="5469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592263"/>
          <a:ext cx="11163935" cy="443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592263"/>
                        <a:ext cx="11163935" cy="443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227263"/>
          <a:ext cx="11163935" cy="2728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285875" progId="Word.Document.8">
                  <p:embed/>
                </p:oleObj>
              </mc:Choice>
              <mc:Fallback>
                <p:oleObj name="" r:id="rId3" imgW="5286375" imgH="1285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227263"/>
                        <a:ext cx="11163935" cy="2728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4536123"/>
          <a:ext cx="11163935" cy="1334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628650" progId="Word.Document.8">
                  <p:embed/>
                </p:oleObj>
              </mc:Choice>
              <mc:Fallback>
                <p:oleObj name="" r:id="rId5" imgW="5286375" imgH="628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5295" y="4536123"/>
                        <a:ext cx="11163935" cy="13341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634683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634683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274253"/>
          <a:ext cx="11163935" cy="4656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190750" progId="Word.Document.8">
                  <p:embed/>
                </p:oleObj>
              </mc:Choice>
              <mc:Fallback>
                <p:oleObj name="" r:id="rId3" imgW="5286375" imgH="2190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274253"/>
                        <a:ext cx="11163935" cy="4656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178879"/>
          <a:ext cx="11163935" cy="871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5286375" imgH="409575" progId="Word.Document.8">
                  <p:embed/>
                </p:oleObj>
              </mc:Choice>
              <mc:Fallback>
                <p:oleObj name="" r:id="rId5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5295" y="1178879"/>
                        <a:ext cx="11163935" cy="871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263901"/>
          <a:ext cx="11163935" cy="2708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1276350" progId="Word.Document.8">
                  <p:embed/>
                </p:oleObj>
              </mc:Choice>
              <mc:Fallback>
                <p:oleObj name="" r:id="rId1" imgW="5286375" imgH="1276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3263901"/>
                        <a:ext cx="11163935" cy="2708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75130"/>
          <a:ext cx="11163935" cy="1299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609600" progId="Word.Document.8">
                  <p:embed/>
                </p:oleObj>
              </mc:Choice>
              <mc:Fallback>
                <p:oleObj name="" r:id="rId3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1675130"/>
                        <a:ext cx="11163935" cy="1299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805623"/>
          <a:ext cx="11163935" cy="3245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524000" progId="Word.Document.8">
                  <p:embed/>
                </p:oleObj>
              </mc:Choice>
              <mc:Fallback>
                <p:oleObj name="" r:id="rId1" imgW="5286375" imgH="15240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805623"/>
                        <a:ext cx="11163935" cy="3245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799590"/>
          <a:ext cx="11163935" cy="3356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1581150" progId="Word.Document.8">
                  <p:embed/>
                </p:oleObj>
              </mc:Choice>
              <mc:Fallback>
                <p:oleObj name="" r:id="rId1" imgW="5286375" imgH="1581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799590"/>
                        <a:ext cx="11163935" cy="3356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20813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420813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195513"/>
          <a:ext cx="11163935" cy="309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457325" progId="Word.Document.8">
                  <p:embed/>
                </p:oleObj>
              </mc:Choice>
              <mc:Fallback>
                <p:oleObj name="" r:id="rId3" imgW="5286375" imgH="14573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195513"/>
                        <a:ext cx="11163935" cy="3095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158240"/>
          <a:ext cx="11163935" cy="4773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247900" progId="Word.Document.8">
                  <p:embed/>
                </p:oleObj>
              </mc:Choice>
              <mc:Fallback>
                <p:oleObj name="" r:id="rId1" imgW="5286375" imgH="2247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158240"/>
                        <a:ext cx="11163935" cy="4773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75410"/>
          <a:ext cx="11163935" cy="3891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828800" progId="Word.Document.8">
                  <p:embed/>
                </p:oleObj>
              </mc:Choice>
              <mc:Fallback>
                <p:oleObj name="" r:id="rId1" imgW="5286375" imgH="1828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75410"/>
                        <a:ext cx="11163935" cy="3891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001713"/>
          <a:ext cx="11163935" cy="5624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647950" progId="Word.Document.8">
                  <p:embed/>
                </p:oleObj>
              </mc:Choice>
              <mc:Fallback>
                <p:oleObj name="" r:id="rId1" imgW="5286375" imgH="2647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001713"/>
                        <a:ext cx="11163935" cy="5624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dirty="0"/>
              <a:t>感谢观看</a:t>
            </a:r>
            <a:endParaRPr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4978" y="939165"/>
          <a:ext cx="11164570" cy="3030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28750" progId="Word.Document.8">
                  <p:embed/>
                </p:oleObj>
              </mc:Choice>
              <mc:Fallback>
                <p:oleObj name="" r:id="rId1" imgW="5286375" imgH="1428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4978" y="939165"/>
                        <a:ext cx="11164570" cy="3030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719513"/>
          <a:ext cx="11163935" cy="2148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009650" progId="Word.Document.8">
                  <p:embed/>
                </p:oleObj>
              </mc:Choice>
              <mc:Fallback>
                <p:oleObj name="" r:id="rId3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719513"/>
                        <a:ext cx="11163935" cy="2148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82395"/>
          <a:ext cx="11163935" cy="3639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714500" progId="Word.Document.8">
                  <p:embed/>
                </p:oleObj>
              </mc:Choice>
              <mc:Fallback>
                <p:oleObj name="" r:id="rId1" imgW="5286375" imgH="17145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82395"/>
                        <a:ext cx="11163935" cy="3639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728470"/>
          <a:ext cx="11163935" cy="3399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00200" progId="Word.Document.8">
                  <p:embed/>
                </p:oleObj>
              </mc:Choice>
              <mc:Fallback>
                <p:oleObj name="" r:id="rId1" imgW="5286375" imgH="1600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728470"/>
                        <a:ext cx="11163935" cy="3399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986790"/>
          <a:ext cx="11163935" cy="4649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190750" progId="Word.Document.8">
                  <p:embed/>
                </p:oleObj>
              </mc:Choice>
              <mc:Fallback>
                <p:oleObj name="" r:id="rId1" imgW="5286375" imgH="2190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986790"/>
                        <a:ext cx="11163935" cy="4649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94180"/>
          <a:ext cx="11163935" cy="3234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24000" progId="Word.Document.8">
                  <p:embed/>
                </p:oleObj>
              </mc:Choice>
              <mc:Fallback>
                <p:oleObj name="" r:id="rId1" imgW="5286375" imgH="15240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694180"/>
                        <a:ext cx="11163935" cy="3234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4660" y="973138"/>
          <a:ext cx="11163935" cy="2345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04900" progId="Word.Document.8">
                  <p:embed/>
                </p:oleObj>
              </mc:Choice>
              <mc:Fallback>
                <p:oleObj name="" r:id="rId1" imgW="5286375" imgH="1104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4660" y="973138"/>
                        <a:ext cx="11163935" cy="2345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4343" y="2961641"/>
          <a:ext cx="11164570" cy="3599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695450" progId="Word.Document.8">
                  <p:embed/>
                </p:oleObj>
              </mc:Choice>
              <mc:Fallback>
                <p:oleObj name="" r:id="rId3" imgW="5286375" imgH="1695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4343" y="2961641"/>
                        <a:ext cx="11164570" cy="3599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81163"/>
          <a:ext cx="11163935" cy="2550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00150" progId="Word.Document.8">
                  <p:embed/>
                </p:oleObj>
              </mc:Choice>
              <mc:Fallback>
                <p:oleObj name="" r:id="rId1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681163"/>
                        <a:ext cx="11163935" cy="2550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WPS 演示</Application>
  <PresentationFormat>宽屏</PresentationFormat>
  <Paragraphs>6</Paragraphs>
  <Slides>28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35</vt:i4>
      </vt:variant>
      <vt:variant>
        <vt:lpstr>幻灯片标题</vt:lpstr>
      </vt:variant>
      <vt:variant>
        <vt:i4>28</vt:i4>
      </vt:variant>
    </vt:vector>
  </HeadingPairs>
  <TitlesOfParts>
    <vt:vector size="73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74</cp:revision>
  <dcterms:created xsi:type="dcterms:W3CDTF">2023-08-09T12:44:00Z</dcterms:created>
  <dcterms:modified xsi:type="dcterms:W3CDTF">2025-04-14T01:15:06Z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