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533" r:id="rId7"/>
    <p:sldId id="556" r:id="rId8"/>
    <p:sldId id="449" r:id="rId9"/>
    <p:sldId id="403" r:id="rId10"/>
    <p:sldId id="404" r:id="rId11"/>
    <p:sldId id="405" r:id="rId12"/>
    <p:sldId id="406" r:id="rId13"/>
    <p:sldId id="463" r:id="rId14"/>
    <p:sldId id="571" r:id="rId15"/>
    <p:sldId id="408" r:id="rId16"/>
    <p:sldId id="409" r:id="rId17"/>
    <p:sldId id="572" r:id="rId18"/>
    <p:sldId id="524" r:id="rId19"/>
    <p:sldId id="535" r:id="rId20"/>
    <p:sldId id="494" r:id="rId21"/>
    <p:sldId id="513" r:id="rId22"/>
    <p:sldId id="575" r:id="rId23"/>
    <p:sldId id="514" r:id="rId24"/>
    <p:sldId id="536" r:id="rId25"/>
    <p:sldId id="576" r:id="rId26"/>
    <p:sldId id="579" r:id="rId27"/>
    <p:sldId id="580" r:id="rId28"/>
    <p:sldId id="573" r:id="rId29"/>
    <p:sldId id="508" r:id="rId30"/>
    <p:sldId id="577" r:id="rId31"/>
    <p:sldId id="578" r:id="rId32"/>
    <p:sldId id="537" r:id="rId33"/>
    <p:sldId id="559" r:id="rId34"/>
    <p:sldId id="564" r:id="rId35"/>
    <p:sldId id="574" r:id="rId36"/>
    <p:sldId id="581" r:id="rId37"/>
    <p:sldId id="453" r:id="rId38"/>
    <p:sldId id="526" r:id="rId39"/>
    <p:sldId id="565" r:id="rId40"/>
    <p:sldId id="545" r:id="rId41"/>
    <p:sldId id="352" r:id="rId42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0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image" Target="../media/image18.e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1" Type="http://schemas.openxmlformats.org/officeDocument/2006/relationships/image" Target="../media/image21.emf"/><Relationship Id="rId10" Type="http://schemas.openxmlformats.org/officeDocument/2006/relationships/image" Target="../media/image20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X460.TIF" TargetMode="External"/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X461.TIF" TargetMode="External"/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49.bin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7.png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5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8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59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0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1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8.xml"/><Relationship Id="rId22" Type="http://schemas.openxmlformats.org/officeDocument/2006/relationships/image" Target="../media/image21.emf"/><Relationship Id="rId21" Type="http://schemas.openxmlformats.org/officeDocument/2006/relationships/oleObject" Target="../embeddings/oleObject18.bin"/><Relationship Id="rId20" Type="http://schemas.openxmlformats.org/officeDocument/2006/relationships/image" Target="../media/image20.emf"/><Relationship Id="rId2" Type="http://schemas.openxmlformats.org/officeDocument/2006/relationships/image" Target="../media/image11.e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8.e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平面向量的综合运用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第五章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平面向量与复数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2820"/>
          <a:ext cx="10713085" cy="283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90650" progId="Word.Document.8">
                  <p:embed/>
                </p:oleObj>
              </mc:Choice>
              <mc:Fallback>
                <p:oleObj name="" r:id="rId1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2820"/>
                        <a:ext cx="10713085" cy="2834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85503"/>
          <a:ext cx="1071308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85503"/>
                        <a:ext cx="10713085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060450"/>
          <a:ext cx="10713085" cy="345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060450"/>
                        <a:ext cx="10713085" cy="345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749300"/>
          <a:ext cx="10713085" cy="408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749300"/>
                        <a:ext cx="10713085" cy="408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6053"/>
          <a:ext cx="1071308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28650" progId="Word.Document.8">
                  <p:embed/>
                </p:oleObj>
              </mc:Choice>
              <mc:Fallback>
                <p:oleObj name="" r:id="rId1" imgW="5286375" imgH="628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6053"/>
                        <a:ext cx="1071308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55253"/>
          <a:ext cx="10713085" cy="165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55253"/>
                        <a:ext cx="10713085" cy="165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083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083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09433"/>
          <a:ext cx="10713720" cy="337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57350" progId="Word.Document.8">
                  <p:embed/>
                </p:oleObj>
              </mc:Choice>
              <mc:Fallback>
                <p:oleObj name="" r:id="rId3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809433"/>
                        <a:ext cx="10713720" cy="337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51803"/>
          <a:ext cx="10713720" cy="608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451803"/>
                        <a:ext cx="10713720" cy="608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1133"/>
          <a:ext cx="10713085" cy="321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1133"/>
                        <a:ext cx="10713085" cy="321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5378"/>
          <a:ext cx="10713085" cy="505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86025" progId="Word.Document.8">
                  <p:embed/>
                </p:oleObj>
              </mc:Choice>
              <mc:Fallback>
                <p:oleObj name="" r:id="rId1" imgW="5286375" imgH="2486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5378"/>
                        <a:ext cx="10713085" cy="505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9255"/>
          <a:ext cx="10713085" cy="319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9255"/>
                        <a:ext cx="10713085" cy="319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29920"/>
          <a:ext cx="10713085" cy="6027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62275" progId="Word.Document.8">
                  <p:embed/>
                </p:oleObj>
              </mc:Choice>
              <mc:Fallback>
                <p:oleObj name="" r:id="rId1" imgW="5286375" imgH="2962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29920"/>
                        <a:ext cx="10713085" cy="6027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158" descr="X460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7683500" y="377825"/>
            <a:ext cx="1986915" cy="1878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593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593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66658"/>
          <a:ext cx="10713085" cy="164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66658"/>
                        <a:ext cx="10713085" cy="164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125"/>
          <a:ext cx="10713085" cy="678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33750" progId="Word.Document.8">
                  <p:embed/>
                </p:oleObj>
              </mc:Choice>
              <mc:Fallback>
                <p:oleObj name="" r:id="rId1" imgW="5286375" imgH="3333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125"/>
                        <a:ext cx="10713085" cy="678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159" descr="X461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874385" y="111125"/>
            <a:ext cx="1686560" cy="1595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11998"/>
          <a:ext cx="10713085" cy="224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11998"/>
                        <a:ext cx="10713085" cy="224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59156"/>
          <a:ext cx="10713085" cy="527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59156"/>
                        <a:ext cx="10713085" cy="527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6461"/>
          <a:ext cx="10713085" cy="546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6461"/>
                        <a:ext cx="10713085" cy="546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7181"/>
          <a:ext cx="10713085" cy="639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43250" progId="Word.Document.8">
                  <p:embed/>
                </p:oleObj>
              </mc:Choice>
              <mc:Fallback>
                <p:oleObj name="" r:id="rId1" imgW="5286375" imgH="3143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97181"/>
                        <a:ext cx="10713085" cy="6395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021" name="图片 100021" descr="学科网(www.zxxk.com)--教育资源门户，提供试卷、教案、课件、论文、素材以及各类教学资源下载，还有大量而丰富的教学相关资讯！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7715" y="863600"/>
            <a:ext cx="1887855" cy="1969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9571"/>
          <a:ext cx="10713085" cy="608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69571"/>
                        <a:ext cx="10713085" cy="608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8608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8608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6703"/>
          <a:ext cx="10713085" cy="345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6703"/>
                        <a:ext cx="10713085" cy="345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1866"/>
          <a:ext cx="10713085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1866"/>
                        <a:ext cx="10713085" cy="5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52781"/>
          <a:ext cx="10713085" cy="44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52781"/>
                        <a:ext cx="10713085" cy="44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65" y="4701540"/>
            <a:ext cx="1831975" cy="1808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94265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94265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575435"/>
          <a:ext cx="10713720" cy="486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1575435"/>
                        <a:ext cx="10713720" cy="486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90395" y="284924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0395" y="284924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6585" y="2848929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6585" y="2848929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69315"/>
          <a:ext cx="10713085" cy="161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69315"/>
                        <a:ext cx="10713085" cy="161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41551"/>
          <a:ext cx="10713085" cy="446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190750" progId="Word.Document.8">
                  <p:embed/>
                </p:oleObj>
              </mc:Choice>
              <mc:Fallback>
                <p:oleObj name="" r:id="rId3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41551"/>
                        <a:ext cx="10713085" cy="446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11505"/>
          <a:ext cx="10713085" cy="253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11505"/>
                        <a:ext cx="10713085" cy="253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78761"/>
          <a:ext cx="10713085" cy="408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09775" progId="Word.Document.8">
                  <p:embed/>
                </p:oleObj>
              </mc:Choice>
              <mc:Fallback>
                <p:oleObj name="" r:id="rId3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78761"/>
                        <a:ext cx="10713085" cy="408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693545"/>
          <a:ext cx="10713085" cy="306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693545"/>
                        <a:ext cx="10713085" cy="306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207453"/>
          <a:ext cx="10713085" cy="426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207453"/>
                        <a:ext cx="10713085" cy="426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10970"/>
          <a:ext cx="10713085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10970"/>
                        <a:ext cx="10713085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7153"/>
          <a:ext cx="10713085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7153"/>
                        <a:ext cx="10713085" cy="337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2395"/>
          <a:ext cx="10713085" cy="377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57375" progId="Word.Document.8">
                  <p:embed/>
                </p:oleObj>
              </mc:Choice>
              <mc:Fallback>
                <p:oleObj name="" r:id="rId1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2395"/>
                        <a:ext cx="10713085" cy="377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5858"/>
          <a:ext cx="10713085" cy="527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5858"/>
                        <a:ext cx="10713085" cy="527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36283"/>
          <a:ext cx="10713085" cy="486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36283"/>
                        <a:ext cx="10713085" cy="486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603" y="982980"/>
          <a:ext cx="10714355" cy="527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603" y="982980"/>
                        <a:ext cx="10714355" cy="527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603" y="635000"/>
          <a:ext cx="10714355" cy="568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603" y="635000"/>
                        <a:ext cx="10714355" cy="568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5820" y="1438593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5820" y="1438593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85580" y="1090295"/>
          <a:ext cx="107099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85580" y="1090295"/>
                        <a:ext cx="107099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9995" y="2132330"/>
          <a:ext cx="107099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39995" y="2132330"/>
                        <a:ext cx="107099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5970" y="2720975"/>
          <a:ext cx="107099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55970" y="2720975"/>
                        <a:ext cx="107099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4640" y="3330575"/>
          <a:ext cx="107099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4640" y="3330575"/>
                        <a:ext cx="107099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9650" y="3715385"/>
          <a:ext cx="1070991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89650" y="3715385"/>
                        <a:ext cx="1070991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0655" y="4337685"/>
          <a:ext cx="1070991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5286375" imgH="409575" progId="Word.Document.8">
                  <p:embed/>
                </p:oleObj>
              </mc:Choice>
              <mc:Fallback>
                <p:oleObj name="" r:id="rId1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30655" y="4337685"/>
                        <a:ext cx="1070991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1370" y="4951730"/>
          <a:ext cx="1070991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5286375" imgH="409575" progId="Word.Document.8">
                  <p:embed/>
                </p:oleObj>
              </mc:Choice>
              <mc:Fallback>
                <p:oleObj name="" r:id="rId1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81370" y="4951730"/>
                        <a:ext cx="1070991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7110" y="5539105"/>
          <a:ext cx="1070991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9" imgW="5286375" imgH="409575" progId="Word.Document.8">
                  <p:embed/>
                </p:oleObj>
              </mc:Choice>
              <mc:Fallback>
                <p:oleObj name="" r:id="rId1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07110" y="5539105"/>
                        <a:ext cx="1070991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9900" y="5550535"/>
          <a:ext cx="1070991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1" imgW="5286375" imgH="409575" progId="Word.Document.8">
                  <p:embed/>
                </p:oleObj>
              </mc:Choice>
              <mc:Fallback>
                <p:oleObj name="" r:id="rId21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79900" y="5550535"/>
                        <a:ext cx="1070991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2721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2721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21686"/>
          <a:ext cx="10713085" cy="185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14400" progId="Word.Document.8">
                  <p:embed/>
                </p:oleObj>
              </mc:Choice>
              <mc:Fallback>
                <p:oleObj name="" r:id="rId5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321686"/>
                        <a:ext cx="10713085" cy="1859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9205"/>
          <a:ext cx="10713085" cy="12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9205"/>
                        <a:ext cx="10713085" cy="124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36508"/>
          <a:ext cx="10713085" cy="196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62025" progId="Word.Document.8">
                  <p:embed/>
                </p:oleObj>
              </mc:Choice>
              <mc:Fallback>
                <p:oleObj name="" r:id="rId3" imgW="5286375" imgH="962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36508"/>
                        <a:ext cx="10713085" cy="196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4143"/>
          <a:ext cx="10713085" cy="9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4143"/>
                        <a:ext cx="10713085" cy="97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0536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0536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5090"/>
          <a:ext cx="10713085" cy="105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5090"/>
                        <a:ext cx="10713085" cy="1051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50136"/>
          <a:ext cx="1071308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66775" progId="Word.Document.8">
                  <p:embed/>
                </p:oleObj>
              </mc:Choice>
              <mc:Fallback>
                <p:oleObj name="" r:id="rId3" imgW="5286375" imgH="866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50136"/>
                        <a:ext cx="10713085" cy="176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61</vt:i4>
      </vt:variant>
      <vt:variant>
        <vt:lpstr>幻灯片标题</vt:lpstr>
      </vt:variant>
      <vt:variant>
        <vt:i4>39</vt:i4>
      </vt:variant>
    </vt:vector>
  </HeadingPairs>
  <TitlesOfParts>
    <vt:vector size="11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71</cp:revision>
  <dcterms:created xsi:type="dcterms:W3CDTF">2023-08-09T12:44:00Z</dcterms:created>
  <dcterms:modified xsi:type="dcterms:W3CDTF">2025-04-09T02:06:40Z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