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40" r:id="rId9"/>
    <p:sldId id="400" r:id="rId10"/>
    <p:sldId id="401" r:id="rId11"/>
    <p:sldId id="404" r:id="rId12"/>
    <p:sldId id="415" r:id="rId13"/>
    <p:sldId id="405" r:id="rId14"/>
    <p:sldId id="427" r:id="rId15"/>
    <p:sldId id="442" r:id="rId16"/>
    <p:sldId id="406" r:id="rId17"/>
    <p:sldId id="428" r:id="rId18"/>
    <p:sldId id="434" r:id="rId19"/>
    <p:sldId id="410" r:id="rId20"/>
    <p:sldId id="411" r:id="rId21"/>
    <p:sldId id="443" r:id="rId22"/>
    <p:sldId id="412" r:id="rId23"/>
    <p:sldId id="424" r:id="rId24"/>
    <p:sldId id="417" r:id="rId25"/>
    <p:sldId id="418" r:id="rId26"/>
    <p:sldId id="419" r:id="rId27"/>
    <p:sldId id="420" r:id="rId28"/>
    <p:sldId id="444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平面向量的综合运用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第五章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0275"/>
          <a:ext cx="11163935" cy="550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0275"/>
                        <a:ext cx="11163935" cy="550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9200"/>
          <a:ext cx="11163935" cy="484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76475" progId="Word.Document.8">
                  <p:embed/>
                </p:oleObj>
              </mc:Choice>
              <mc:Fallback>
                <p:oleObj name="" r:id="rId1" imgW="5286375" imgH="2276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9200"/>
                        <a:ext cx="11163935" cy="484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6246"/>
          <a:ext cx="11163935" cy="34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6246"/>
                        <a:ext cx="11163935" cy="344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8558"/>
          <a:ext cx="11163935" cy="454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33600" progId="Word.Document.8">
                  <p:embed/>
                </p:oleObj>
              </mc:Choice>
              <mc:Fallback>
                <p:oleObj name="" r:id="rId1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8558"/>
                        <a:ext cx="11163935" cy="454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9180"/>
          <a:ext cx="11163935" cy="473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9180"/>
                        <a:ext cx="11163935" cy="473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4838"/>
          <a:ext cx="11163935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4838"/>
                        <a:ext cx="11163935" cy="579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46113"/>
          <a:ext cx="11163935" cy="561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46113"/>
                        <a:ext cx="11163935" cy="561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63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63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40456"/>
          <a:ext cx="1116393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40456"/>
                        <a:ext cx="11163935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0422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090422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25128"/>
          <a:ext cx="11163935" cy="177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838200" progId="Word.Document.8">
                  <p:embed/>
                </p:oleObj>
              </mc:Choice>
              <mc:Fallback>
                <p:oleObj name="" r:id="rId1" imgW="5286375" imgH="838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25128"/>
                        <a:ext cx="11163935" cy="177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56753"/>
          <a:ext cx="11163935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38150" progId="Word.Document.8">
                  <p:embed/>
                </p:oleObj>
              </mc:Choice>
              <mc:Fallback>
                <p:oleObj name="" r:id="rId3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56753"/>
                        <a:ext cx="11163935" cy="93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0190"/>
          <a:ext cx="11163935" cy="381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0190"/>
                        <a:ext cx="11163935" cy="381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226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226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1806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1806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78998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678998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8260"/>
          <a:ext cx="11163935" cy="422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8260"/>
                        <a:ext cx="11163935" cy="422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7858"/>
          <a:ext cx="11163935" cy="602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838450" progId="Word.Document.8">
                  <p:embed/>
                </p:oleObj>
              </mc:Choice>
              <mc:Fallback>
                <p:oleObj name="" r:id="rId1" imgW="5286375" imgH="2838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37858"/>
                        <a:ext cx="11163935" cy="602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08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08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17763"/>
          <a:ext cx="1116393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17763"/>
                        <a:ext cx="11163935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0690"/>
          <a:ext cx="11163935" cy="647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48000" progId="Word.Document.8">
                  <p:embed/>
                </p:oleObj>
              </mc:Choice>
              <mc:Fallback>
                <p:oleObj name="" r:id="rId1" imgW="5286375" imgH="3048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0690"/>
                        <a:ext cx="11163935" cy="647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3478"/>
          <a:ext cx="1116393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3478"/>
                        <a:ext cx="1116393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1" name="图片 281" descr="2401V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7860" y="4131945"/>
            <a:ext cx="2573655" cy="200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9753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29753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1733"/>
          <a:ext cx="11163935" cy="453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33600" progId="Word.Document.8">
                  <p:embed/>
                </p:oleObj>
              </mc:Choice>
              <mc:Fallback>
                <p:oleObj name="" r:id="rId1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1733"/>
                        <a:ext cx="11163935" cy="453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787400"/>
          <a:ext cx="1116457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787400"/>
                        <a:ext cx="1116457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930" y="3684906"/>
          <a:ext cx="11163935" cy="267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57300" progId="Word.Document.8">
                  <p:embed/>
                </p:oleObj>
              </mc:Choice>
              <mc:Fallback>
                <p:oleObj name="" r:id="rId3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30" y="3684906"/>
                        <a:ext cx="11163935" cy="267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5075"/>
          <a:ext cx="1116393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38250" progId="Word.Document.8">
                  <p:embed/>
                </p:oleObj>
              </mc:Choice>
              <mc:Fallback>
                <p:oleObj name="" r:id="rId1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5075"/>
                        <a:ext cx="11163935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41688"/>
          <a:ext cx="11163935" cy="315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85900" progId="Word.Document.8">
                  <p:embed/>
                </p:oleObj>
              </mc:Choice>
              <mc:Fallback>
                <p:oleObj name="" r:id="rId3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41688"/>
                        <a:ext cx="11163935" cy="315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6910"/>
          <a:ext cx="11163935" cy="272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6910"/>
                        <a:ext cx="11163935" cy="272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8240"/>
          <a:ext cx="11163935" cy="430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8240"/>
                        <a:ext cx="11163935" cy="430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660" y="1503680"/>
          <a:ext cx="11163935" cy="212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0125" progId="Word.Document.8">
                  <p:embed/>
                </p:oleObj>
              </mc:Choice>
              <mc:Fallback>
                <p:oleObj name="" r:id="rId1" imgW="5286375" imgH="1000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660" y="1503680"/>
                        <a:ext cx="11163935" cy="212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486786"/>
          <a:ext cx="11164570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343" y="3486786"/>
                        <a:ext cx="11164570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4605"/>
          <a:ext cx="1116393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4605"/>
                        <a:ext cx="1116393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52395"/>
          <a:ext cx="11163935" cy="382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652395"/>
                        <a:ext cx="11163935" cy="3826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85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85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39608"/>
          <a:ext cx="11163935" cy="382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39608"/>
                        <a:ext cx="11163935" cy="382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27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2025-04-14T01:15:16Z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